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65" r:id="rId1"/>
  </p:sldMasterIdLst>
  <p:notesMasterIdLst>
    <p:notesMasterId r:id="rId28"/>
  </p:notesMasterIdLst>
  <p:sldIdLst>
    <p:sldId id="279" r:id="rId2"/>
    <p:sldId id="299" r:id="rId3"/>
    <p:sldId id="301" r:id="rId4"/>
    <p:sldId id="296" r:id="rId5"/>
    <p:sldId id="269" r:id="rId6"/>
    <p:sldId id="284" r:id="rId7"/>
    <p:sldId id="259" r:id="rId8"/>
    <p:sldId id="286" r:id="rId9"/>
    <p:sldId id="287" r:id="rId10"/>
    <p:sldId id="288" r:id="rId11"/>
    <p:sldId id="289" r:id="rId12"/>
    <p:sldId id="290" r:id="rId13"/>
    <p:sldId id="291" r:id="rId14"/>
    <p:sldId id="292" r:id="rId15"/>
    <p:sldId id="293" r:id="rId16"/>
    <p:sldId id="294" r:id="rId17"/>
    <p:sldId id="295" r:id="rId18"/>
    <p:sldId id="262" r:id="rId19"/>
    <p:sldId id="263" r:id="rId20"/>
    <p:sldId id="264" r:id="rId21"/>
    <p:sldId id="265" r:id="rId22"/>
    <p:sldId id="266" r:id="rId23"/>
    <p:sldId id="267" r:id="rId24"/>
    <p:sldId id="268" r:id="rId25"/>
    <p:sldId id="280" r:id="rId26"/>
    <p:sldId id="281" r:id="rId27"/>
  </p:sldIdLst>
  <p:sldSz cx="9144000" cy="6858000" type="letter"/>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4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4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4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4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48" charset="0"/>
        <a:ea typeface="+mn-ea"/>
        <a:cs typeface="+mn-cs"/>
      </a:defRPr>
    </a:lvl5pPr>
    <a:lvl6pPr marL="2286000" algn="l" defTabSz="914400" rtl="0" eaLnBrk="1" latinLnBrk="0" hangingPunct="1">
      <a:defRPr sz="2400" kern="1200">
        <a:solidFill>
          <a:schemeClr val="tx1"/>
        </a:solidFill>
        <a:latin typeface="Times" pitchFamily="48" charset="0"/>
        <a:ea typeface="+mn-ea"/>
        <a:cs typeface="+mn-cs"/>
      </a:defRPr>
    </a:lvl6pPr>
    <a:lvl7pPr marL="2743200" algn="l" defTabSz="914400" rtl="0" eaLnBrk="1" latinLnBrk="0" hangingPunct="1">
      <a:defRPr sz="2400" kern="1200">
        <a:solidFill>
          <a:schemeClr val="tx1"/>
        </a:solidFill>
        <a:latin typeface="Times" pitchFamily="48" charset="0"/>
        <a:ea typeface="+mn-ea"/>
        <a:cs typeface="+mn-cs"/>
      </a:defRPr>
    </a:lvl7pPr>
    <a:lvl8pPr marL="3200400" algn="l" defTabSz="914400" rtl="0" eaLnBrk="1" latinLnBrk="0" hangingPunct="1">
      <a:defRPr sz="2400" kern="1200">
        <a:solidFill>
          <a:schemeClr val="tx1"/>
        </a:solidFill>
        <a:latin typeface="Times" pitchFamily="48" charset="0"/>
        <a:ea typeface="+mn-ea"/>
        <a:cs typeface="+mn-cs"/>
      </a:defRPr>
    </a:lvl8pPr>
    <a:lvl9pPr marL="3657600" algn="l" defTabSz="914400" rtl="0" eaLnBrk="1" latinLnBrk="0" hangingPunct="1">
      <a:defRPr sz="2400" kern="1200">
        <a:solidFill>
          <a:schemeClr val="tx1"/>
        </a:solidFill>
        <a:latin typeface="Times" pitchFamily="4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BACA"/>
    <a:srgbClr val="ED181E"/>
    <a:srgbClr val="1822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18" autoAdjust="0"/>
    <p:restoredTop sz="90929"/>
  </p:normalViewPr>
  <p:slideViewPr>
    <p:cSldViewPr>
      <p:cViewPr varScale="1">
        <p:scale>
          <a:sx n="79" d="100"/>
          <a:sy n="79" d="100"/>
        </p:scale>
        <p:origin x="144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891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891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1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891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B651AB3-B179-4195-834C-5180CCC033C4}" type="slidenum">
              <a:rPr lang="en-US"/>
              <a:pPr/>
              <a:t>‹#›</a:t>
            </a:fld>
            <a:endParaRPr lang="en-US"/>
          </a:p>
        </p:txBody>
      </p:sp>
    </p:spTree>
    <p:extLst>
      <p:ext uri="{BB962C8B-B14F-4D97-AF65-F5344CB8AC3E}">
        <p14:creationId xmlns:p14="http://schemas.microsoft.com/office/powerpoint/2010/main" val="207078592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48" charset="0"/>
        <a:ea typeface="+mn-ea"/>
        <a:cs typeface="+mn-cs"/>
      </a:defRPr>
    </a:lvl1pPr>
    <a:lvl2pPr marL="457200" algn="l" rtl="0" fontAlgn="base">
      <a:spcBef>
        <a:spcPct val="30000"/>
      </a:spcBef>
      <a:spcAft>
        <a:spcPct val="0"/>
      </a:spcAft>
      <a:defRPr sz="1200" kern="1200">
        <a:solidFill>
          <a:schemeClr val="tx1"/>
        </a:solidFill>
        <a:latin typeface="Times" pitchFamily="48" charset="0"/>
        <a:ea typeface="+mn-ea"/>
        <a:cs typeface="+mn-cs"/>
      </a:defRPr>
    </a:lvl2pPr>
    <a:lvl3pPr marL="914400" algn="l" rtl="0" fontAlgn="base">
      <a:spcBef>
        <a:spcPct val="30000"/>
      </a:spcBef>
      <a:spcAft>
        <a:spcPct val="0"/>
      </a:spcAft>
      <a:defRPr sz="1200" kern="1200">
        <a:solidFill>
          <a:schemeClr val="tx1"/>
        </a:solidFill>
        <a:latin typeface="Times" pitchFamily="48" charset="0"/>
        <a:ea typeface="+mn-ea"/>
        <a:cs typeface="+mn-cs"/>
      </a:defRPr>
    </a:lvl3pPr>
    <a:lvl4pPr marL="1371600" algn="l" rtl="0" fontAlgn="base">
      <a:spcBef>
        <a:spcPct val="30000"/>
      </a:spcBef>
      <a:spcAft>
        <a:spcPct val="0"/>
      </a:spcAft>
      <a:defRPr sz="1200" kern="1200">
        <a:solidFill>
          <a:schemeClr val="tx1"/>
        </a:solidFill>
        <a:latin typeface="Times" pitchFamily="48" charset="0"/>
        <a:ea typeface="+mn-ea"/>
        <a:cs typeface="+mn-cs"/>
      </a:defRPr>
    </a:lvl4pPr>
    <a:lvl5pPr marL="1828800" algn="l" rtl="0" fontAlgn="base">
      <a:spcBef>
        <a:spcPct val="30000"/>
      </a:spcBef>
      <a:spcAft>
        <a:spcPct val="0"/>
      </a:spcAft>
      <a:defRPr sz="1200" kern="1200">
        <a:solidFill>
          <a:schemeClr val="tx1"/>
        </a:solidFill>
        <a:latin typeface="Times" pitchFamily="4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FAC4D5-F76D-47FF-AEB7-36D24BF0F7E2}" type="slidenum">
              <a:rPr lang="en-US"/>
              <a:pPr/>
              <a:t>1</a:t>
            </a:fld>
            <a:endParaRPr lang="en-US"/>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44064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D37240-E5FF-4E9B-9439-39DE4B64F156}" type="slidenum">
              <a:rPr lang="en-US"/>
              <a:pPr/>
              <a:t>5</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22836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175D3F-5F70-42D9-88D5-C9713F751BD5}" type="slidenum">
              <a:rPr lang="en-US"/>
              <a:pPr/>
              <a:t>7</a:t>
            </a:fld>
            <a:endParaRPr 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36581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5E32C6-49AD-4C08-9B2C-6BE8DB6B94FC}" type="slidenum">
              <a:rPr lang="en-US"/>
              <a:pPr/>
              <a:t>8</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51052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0645E7-C979-418B-83F4-D0B4BF39F268}" type="slidenum">
              <a:rPr lang="en-US"/>
              <a:pPr/>
              <a:t>9</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30699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775F72-ABB8-4DCF-805E-647604E38C56}" type="slidenum">
              <a:rPr lang="en-US"/>
              <a:pPr/>
              <a:t>10</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0" i="0" dirty="0" smtClean="0"/>
              <a:t>During the Colonial Period, colonists were forced to let British soldiers sleep in their homes and eat their meals. Colonists were outraged, and the more they upset the British government, the more they were punished by having soldiers forced into their homes. The writers of The Bill of Rights wanted to make sure that this could never happen again so the Third Amendment was added. </a:t>
            </a:r>
          </a:p>
          <a:p>
            <a:endParaRPr lang="en-US" b="0" i="0" dirty="0"/>
          </a:p>
        </p:txBody>
      </p:sp>
    </p:spTree>
    <p:extLst>
      <p:ext uri="{BB962C8B-B14F-4D97-AF65-F5344CB8AC3E}">
        <p14:creationId xmlns:p14="http://schemas.microsoft.com/office/powerpoint/2010/main" val="2557570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95C8B6-522D-420E-AC2E-EE55ED301B4C}" type="slidenum">
              <a:rPr lang="en-US"/>
              <a:pPr/>
              <a:t>11</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45459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C114C5-1B62-453B-B491-2BD9F937276E}" type="slidenum">
              <a:rPr lang="en-US"/>
              <a:pPr/>
              <a:t>12</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88660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85CCCF-FA10-4005-9FA7-8FBEF07F2BB7}" type="slidenum">
              <a:rPr lang="en-US"/>
              <a:pPr/>
              <a:t>13</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00297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4E4A3D-F6E7-467F-91E2-E6E19B4D7425}" type="slidenum">
              <a:rPr lang="en-US"/>
              <a:pPr/>
              <a:t>14</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55523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A6282C-E380-4E06-93FA-4F6402F39287}" type="slidenum">
              <a:rPr lang="en-US"/>
              <a:pPr/>
              <a:t>15</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26418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181087-627A-4DBD-B37B-4532B0399E51}" type="slidenum">
              <a:rPr lang="en-US"/>
              <a:pPr/>
              <a:t>16</a:t>
            </a:fld>
            <a:endParaRPr lang="en-US"/>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r>
              <a:rPr lang="en-US" dirty="0" smtClean="0"/>
              <a:t>The </a:t>
            </a:r>
            <a:r>
              <a:rPr lang="en-US" b="1" dirty="0" smtClean="0"/>
              <a:t>9th Amendment</a:t>
            </a:r>
            <a:r>
              <a:rPr lang="en-US" dirty="0" smtClean="0"/>
              <a:t> to the US Constitution is one of the least referred to Amendments in decisions of the Supreme Court. It is also one of the most confusing, controversial and misunderstood Amendments to the Constitution. This amendment reserves all rights not listed in the Constitution to the people. </a:t>
            </a:r>
            <a:endParaRPr lang="en-US" dirty="0"/>
          </a:p>
        </p:txBody>
      </p:sp>
    </p:spTree>
    <p:extLst>
      <p:ext uri="{BB962C8B-B14F-4D97-AF65-F5344CB8AC3E}">
        <p14:creationId xmlns:p14="http://schemas.microsoft.com/office/powerpoint/2010/main" val="925652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EA24F9-B550-43FF-9E21-E2E39720FFBC}" type="slidenum">
              <a:rPr lang="en-US"/>
              <a:pPr/>
              <a:t>17</a:t>
            </a:fld>
            <a:endParaRPr lang="en-US"/>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95947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F3B192-5A0C-428A-86FC-E0614B444B50}" type="slidenum">
              <a:rPr lang="en-US"/>
              <a:pPr/>
              <a:t>18</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36769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D344AF-2FF5-4585-A9F4-2BBC7464A9C5}" type="slidenum">
              <a:rPr lang="en-US"/>
              <a:pPr/>
              <a:t>19</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49419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D151D9-5535-4E02-B0A2-050CDCE18EB3}" type="slidenum">
              <a:rPr lang="en-US"/>
              <a:pPr/>
              <a:t>20</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31376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DF706E-6157-4F82-8B87-510F3396FD8A}" type="slidenum">
              <a:rPr lang="en-US"/>
              <a:pPr/>
              <a:t>21</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697928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4FE8BB-C203-40F4-93BA-C44D4A9A6AAA}" type="slidenum">
              <a:rPr lang="en-US"/>
              <a:pPr/>
              <a:t>22</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85618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031359-EC2C-4001-992B-20C6A65B51AA}" type="slidenum">
              <a:rPr lang="en-US"/>
              <a:pPr/>
              <a:t>23</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330145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84EA2F-C888-42E6-AF21-280086E49371}" type="slidenum">
              <a:rPr lang="en-US"/>
              <a:pPr/>
              <a:t>24</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65561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F30559-D4FF-4F51-8672-BC46E0318A23}" type="slidenum">
              <a:rPr lang="en-US"/>
              <a:pPr/>
              <a:t>25</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15551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7C4E0D-7991-495D-A7C5-0CEF3E047708}" type="slidenum">
              <a:rPr lang="en-US"/>
              <a:pPr/>
              <a:t>26</a:t>
            </a:fld>
            <a:endParaRPr lang="en-US"/>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036694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endParaRPr lang="en-US"/>
          </a:p>
        </p:txBody>
      </p:sp>
      <p:sp>
        <p:nvSpPr>
          <p:cNvPr id="5" name="Footer Placeholder 4"/>
          <p:cNvSpPr>
            <a:spLocks noGrp="1"/>
          </p:cNvSpPr>
          <p:nvPr>
            <p:ph type="ftr" sz="quarter" idx="11"/>
          </p:nvPr>
        </p:nvSpPr>
        <p:spPr>
          <a:xfrm>
            <a:off x="914400" y="4323846"/>
            <a:ext cx="4880610" cy="365125"/>
          </a:xfrm>
        </p:spPr>
        <p:txBody>
          <a:bodyPr/>
          <a:lstStyle/>
          <a:p>
            <a:endParaRPr lang="en-US"/>
          </a:p>
        </p:txBody>
      </p:sp>
      <p:sp>
        <p:nvSpPr>
          <p:cNvPr id="6" name="Slide Number Placeholder 5"/>
          <p:cNvSpPr>
            <a:spLocks noGrp="1"/>
          </p:cNvSpPr>
          <p:nvPr>
            <p:ph type="sldNum" sz="quarter" idx="12"/>
          </p:nvPr>
        </p:nvSpPr>
        <p:spPr>
          <a:xfrm>
            <a:off x="6057900" y="1430867"/>
            <a:ext cx="2171700" cy="365125"/>
          </a:xfrm>
        </p:spPr>
        <p:txBody>
          <a:bodyPr/>
          <a:lstStyle/>
          <a:p>
            <a:fld id="{06D2DE1B-D828-4A5C-9E4B-30B036AE55B1}" type="slidenum">
              <a:rPr lang="en-US" smtClean="0"/>
              <a:pPr/>
              <a:t>‹#›</a:t>
            </a:fld>
            <a:endParaRPr lang="en-US"/>
          </a:p>
        </p:txBody>
      </p:sp>
    </p:spTree>
    <p:extLst>
      <p:ext uri="{BB962C8B-B14F-4D97-AF65-F5344CB8AC3E}">
        <p14:creationId xmlns:p14="http://schemas.microsoft.com/office/powerpoint/2010/main" val="1569045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FE5424-F912-4AB3-AE99-7963342E1F1D}" type="slidenum">
              <a:rPr lang="en-US" smtClean="0"/>
              <a:pPr/>
              <a:t>‹#›</a:t>
            </a:fld>
            <a:endParaRPr lang="en-US"/>
          </a:p>
        </p:txBody>
      </p:sp>
    </p:spTree>
    <p:extLst>
      <p:ext uri="{BB962C8B-B14F-4D97-AF65-F5344CB8AC3E}">
        <p14:creationId xmlns:p14="http://schemas.microsoft.com/office/powerpoint/2010/main" val="2296849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3" cy="365125"/>
          </a:xfrm>
        </p:spPr>
        <p:txBody>
          <a:bodyPr/>
          <a:lstStyle/>
          <a:p>
            <a:fld id="{15AEB688-1D99-44E1-B97F-43494A5BCA94}" type="slidenum">
              <a:rPr lang="en-US" smtClean="0"/>
              <a:pPr/>
              <a:t>‹#›</a:t>
            </a:fld>
            <a:endParaRPr lang="en-US"/>
          </a:p>
        </p:txBody>
      </p:sp>
    </p:spTree>
    <p:extLst>
      <p:ext uri="{BB962C8B-B14F-4D97-AF65-F5344CB8AC3E}">
        <p14:creationId xmlns:p14="http://schemas.microsoft.com/office/powerpoint/2010/main" val="1167274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D7CBC9-7ABE-4923-8805-CD9CB2CC0FE9}" type="slidenum">
              <a:rPr lang="en-US" smtClean="0"/>
              <a:pPr/>
              <a:t>‹#›</a:t>
            </a:fld>
            <a:endParaRPr lang="en-US"/>
          </a:p>
        </p:txBody>
      </p:sp>
    </p:spTree>
    <p:extLst>
      <p:ext uri="{BB962C8B-B14F-4D97-AF65-F5344CB8AC3E}">
        <p14:creationId xmlns:p14="http://schemas.microsoft.com/office/powerpoint/2010/main" val="1911464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A95158-9E7E-4718-8B1D-FE66A2D51EEB}" type="slidenum">
              <a:rPr lang="en-US" smtClean="0"/>
              <a:pPr/>
              <a:t>‹#›</a:t>
            </a:fld>
            <a:endParaRPr lang="en-US"/>
          </a:p>
        </p:txBody>
      </p:sp>
    </p:spTree>
    <p:extLst>
      <p:ext uri="{BB962C8B-B14F-4D97-AF65-F5344CB8AC3E}">
        <p14:creationId xmlns:p14="http://schemas.microsoft.com/office/powerpoint/2010/main" val="3963177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2B88C4-4BB3-40F3-A13E-180BA2C05C0E}" type="slidenum">
              <a:rPr lang="en-US" smtClean="0"/>
              <a:pPr/>
              <a:t>‹#›</a:t>
            </a:fld>
            <a:endParaRPr lang="en-US"/>
          </a:p>
        </p:txBody>
      </p:sp>
    </p:spTree>
    <p:extLst>
      <p:ext uri="{BB962C8B-B14F-4D97-AF65-F5344CB8AC3E}">
        <p14:creationId xmlns:p14="http://schemas.microsoft.com/office/powerpoint/2010/main" val="3943367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B1A990-9D3B-4899-8F48-4F3EF665714C}" type="slidenum">
              <a:rPr lang="en-US" smtClean="0"/>
              <a:pPr/>
              <a:t>‹#›</a:t>
            </a:fld>
            <a:endParaRPr lang="en-US"/>
          </a:p>
        </p:txBody>
      </p:sp>
    </p:spTree>
    <p:extLst>
      <p:ext uri="{BB962C8B-B14F-4D97-AF65-F5344CB8AC3E}">
        <p14:creationId xmlns:p14="http://schemas.microsoft.com/office/powerpoint/2010/main" val="1017255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E7291F-802C-43DB-8B07-B7A58F2D5B61}" type="slidenum">
              <a:rPr lang="en-US" smtClean="0"/>
              <a:pPr/>
              <a:t>‹#›</a:t>
            </a:fld>
            <a:endParaRPr lang="en-US"/>
          </a:p>
        </p:txBody>
      </p:sp>
    </p:spTree>
    <p:extLst>
      <p:ext uri="{BB962C8B-B14F-4D97-AF65-F5344CB8AC3E}">
        <p14:creationId xmlns:p14="http://schemas.microsoft.com/office/powerpoint/2010/main" val="1557799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A34D04-86D8-4F32-8AF7-CCD047768B84}" type="slidenum">
              <a:rPr lang="en-US" smtClean="0"/>
              <a:pPr/>
              <a:t>‹#›</a:t>
            </a:fld>
            <a:endParaRPr lang="en-US"/>
          </a:p>
        </p:txBody>
      </p:sp>
    </p:spTree>
    <p:extLst>
      <p:ext uri="{BB962C8B-B14F-4D97-AF65-F5344CB8AC3E}">
        <p14:creationId xmlns:p14="http://schemas.microsoft.com/office/powerpoint/2010/main" val="2383678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2C27ED-FBD8-46BE-9F77-E83E0E89F1A9}" type="slidenum">
              <a:rPr lang="en-US" smtClean="0"/>
              <a:pPr/>
              <a:t>‹#›</a:t>
            </a:fld>
            <a:endParaRPr lang="en-US"/>
          </a:p>
        </p:txBody>
      </p:sp>
    </p:spTree>
    <p:extLst>
      <p:ext uri="{BB962C8B-B14F-4D97-AF65-F5344CB8AC3E}">
        <p14:creationId xmlns:p14="http://schemas.microsoft.com/office/powerpoint/2010/main" val="959336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endParaRPr lang="en-US"/>
          </a:p>
        </p:txBody>
      </p:sp>
      <p:sp>
        <p:nvSpPr>
          <p:cNvPr id="6" name="Footer Placeholder 5"/>
          <p:cNvSpPr>
            <a:spLocks noGrp="1"/>
          </p:cNvSpPr>
          <p:nvPr>
            <p:ph type="ftr" sz="quarter" idx="11"/>
          </p:nvPr>
        </p:nvSpPr>
        <p:spPr>
          <a:xfrm>
            <a:off x="594360" y="381001"/>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4A2C27ED-FBD8-46BE-9F77-E83E0E89F1A9}" type="slidenum">
              <a:rPr lang="en-US" smtClean="0"/>
              <a:pPr/>
              <a:t>‹#›</a:t>
            </a:fld>
            <a:endParaRPr lang="en-US"/>
          </a:p>
        </p:txBody>
      </p:sp>
    </p:spTree>
    <p:extLst>
      <p:ext uri="{BB962C8B-B14F-4D97-AF65-F5344CB8AC3E}">
        <p14:creationId xmlns:p14="http://schemas.microsoft.com/office/powerpoint/2010/main" val="1061397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endParaRPr lang="en-US"/>
          </a:p>
        </p:txBody>
      </p:sp>
      <p:sp>
        <p:nvSpPr>
          <p:cNvPr id="6" name="Footer Placeholder 5"/>
          <p:cNvSpPr>
            <a:spLocks noGrp="1"/>
          </p:cNvSpPr>
          <p:nvPr>
            <p:ph type="ftr" sz="quarter" idx="11"/>
          </p:nvPr>
        </p:nvSpPr>
        <p:spPr>
          <a:xfrm>
            <a:off x="594360" y="379438"/>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4A2C27ED-FBD8-46BE-9F77-E83E0E89F1A9}" type="slidenum">
              <a:rPr lang="en-US" smtClean="0"/>
              <a:pPr/>
              <a:t>‹#›</a:t>
            </a:fld>
            <a:endParaRPr lang="en-U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8762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endParaRPr lang="en-US"/>
          </a:p>
        </p:txBody>
      </p:sp>
      <p:sp>
        <p:nvSpPr>
          <p:cNvPr id="6" name="Footer Placeholder 5"/>
          <p:cNvSpPr>
            <a:spLocks noGrp="1"/>
          </p:cNvSpPr>
          <p:nvPr>
            <p:ph type="ftr" sz="quarter" idx="11"/>
          </p:nvPr>
        </p:nvSpPr>
        <p:spPr>
          <a:xfrm>
            <a:off x="594360" y="378884"/>
            <a:ext cx="4830656" cy="365125"/>
          </a:xfrm>
        </p:spPr>
        <p:txBody>
          <a:bodyPr/>
          <a:lstStyle/>
          <a:p>
            <a:endParaRPr lang="en-US"/>
          </a:p>
        </p:txBody>
      </p:sp>
      <p:sp>
        <p:nvSpPr>
          <p:cNvPr id="7" name="Slide Number Placeholder 6"/>
          <p:cNvSpPr>
            <a:spLocks noGrp="1"/>
          </p:cNvSpPr>
          <p:nvPr>
            <p:ph type="sldNum" sz="quarter" idx="12"/>
          </p:nvPr>
        </p:nvSpPr>
        <p:spPr>
          <a:xfrm>
            <a:off x="7882466" y="381001"/>
            <a:ext cx="667174" cy="365125"/>
          </a:xfrm>
        </p:spPr>
        <p:txBody>
          <a:bodyPr/>
          <a:lstStyle/>
          <a:p>
            <a:fld id="{4A2C27ED-FBD8-46BE-9F77-E83E0E89F1A9}" type="slidenum">
              <a:rPr lang="en-US" smtClean="0"/>
              <a:pPr/>
              <a:t>‹#›</a:t>
            </a:fld>
            <a:endParaRPr lang="en-US"/>
          </a:p>
        </p:txBody>
      </p:sp>
    </p:spTree>
    <p:extLst>
      <p:ext uri="{BB962C8B-B14F-4D97-AF65-F5344CB8AC3E}">
        <p14:creationId xmlns:p14="http://schemas.microsoft.com/office/powerpoint/2010/main" val="742051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2C27ED-FBD8-46BE-9F77-E83E0E89F1A9}" type="slidenum">
              <a:rPr lang="en-US" smtClean="0"/>
              <a:pPr/>
              <a:t>‹#›</a:t>
            </a:fld>
            <a:endParaRPr lang="en-US"/>
          </a:p>
        </p:txBody>
      </p:sp>
    </p:spTree>
    <p:extLst>
      <p:ext uri="{BB962C8B-B14F-4D97-AF65-F5344CB8AC3E}">
        <p14:creationId xmlns:p14="http://schemas.microsoft.com/office/powerpoint/2010/main" val="1385754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2C27ED-FBD8-46BE-9F77-E83E0E89F1A9}" type="slidenum">
              <a:rPr lang="en-US" smtClean="0"/>
              <a:pPr/>
              <a:t>‹#›</a:t>
            </a:fld>
            <a:endParaRPr lang="en-US"/>
          </a:p>
        </p:txBody>
      </p:sp>
    </p:spTree>
    <p:extLst>
      <p:ext uri="{BB962C8B-B14F-4D97-AF65-F5344CB8AC3E}">
        <p14:creationId xmlns:p14="http://schemas.microsoft.com/office/powerpoint/2010/main" val="384463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578B28-45AB-4643-ABEB-92DB2B9C116F}" type="slidenum">
              <a:rPr lang="en-US" smtClean="0"/>
              <a:pPr/>
              <a:t>‹#›</a:t>
            </a:fld>
            <a:endParaRPr lang="en-US"/>
          </a:p>
        </p:txBody>
      </p:sp>
    </p:spTree>
    <p:extLst>
      <p:ext uri="{BB962C8B-B14F-4D97-AF65-F5344CB8AC3E}">
        <p14:creationId xmlns:p14="http://schemas.microsoft.com/office/powerpoint/2010/main" val="3149361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endParaRPr lang="en-US"/>
          </a:p>
        </p:txBody>
      </p:sp>
      <p:sp>
        <p:nvSpPr>
          <p:cNvPr id="5" name="Footer Placeholder 4"/>
          <p:cNvSpPr>
            <a:spLocks noGrp="1"/>
          </p:cNvSpPr>
          <p:nvPr>
            <p:ph type="ftr" sz="quarter" idx="11"/>
          </p:nvPr>
        </p:nvSpPr>
        <p:spPr>
          <a:xfrm>
            <a:off x="594360" y="381001"/>
            <a:ext cx="4830656" cy="365125"/>
          </a:xfrm>
        </p:spPr>
        <p:txBody>
          <a:bodyPr/>
          <a:lstStyle/>
          <a:p>
            <a:endParaRPr lang="en-US"/>
          </a:p>
        </p:txBody>
      </p:sp>
      <p:sp>
        <p:nvSpPr>
          <p:cNvPr id="6" name="Slide Number Placeholder 5"/>
          <p:cNvSpPr>
            <a:spLocks noGrp="1"/>
          </p:cNvSpPr>
          <p:nvPr>
            <p:ph type="sldNum" sz="quarter" idx="12"/>
          </p:nvPr>
        </p:nvSpPr>
        <p:spPr>
          <a:xfrm>
            <a:off x="7882466" y="381001"/>
            <a:ext cx="667174" cy="365125"/>
          </a:xfrm>
        </p:spPr>
        <p:txBody>
          <a:bodyPr/>
          <a:lstStyle/>
          <a:p>
            <a:fld id="{D69451E0-FBC5-498E-B60D-C0B6D8EFAEDE}" type="slidenum">
              <a:rPr lang="en-US" smtClean="0"/>
              <a:pPr/>
              <a:t>‹#›</a:t>
            </a:fld>
            <a:endParaRPr lang="en-US"/>
          </a:p>
        </p:txBody>
      </p:sp>
    </p:spTree>
    <p:extLst>
      <p:ext uri="{BB962C8B-B14F-4D97-AF65-F5344CB8AC3E}">
        <p14:creationId xmlns:p14="http://schemas.microsoft.com/office/powerpoint/2010/main" val="36218307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30725"/>
          </a:xfrm>
        </p:spPr>
        <p:txBody>
          <a:bodyPr/>
          <a:lstStyle/>
          <a:p>
            <a:endParaRPr lang="en-US"/>
          </a:p>
        </p:txBody>
      </p:sp>
      <p:sp>
        <p:nvSpPr>
          <p:cNvPr id="5" name="Date Placeholder 4"/>
          <p:cNvSpPr>
            <a:spLocks noGrp="1"/>
          </p:cNvSpPr>
          <p:nvPr>
            <p:ph type="dt" sz="half" idx="10"/>
          </p:nvPr>
        </p:nvSpPr>
        <p:spPr>
          <a:xfrm>
            <a:off x="457200" y="6278563"/>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78563"/>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78563"/>
            <a:ext cx="2133600" cy="457200"/>
          </a:xfrm>
        </p:spPr>
        <p:txBody>
          <a:bodyPr/>
          <a:lstStyle>
            <a:lvl1pPr>
              <a:defRPr/>
            </a:lvl1pPr>
          </a:lstStyle>
          <a:p>
            <a:fld id="{F724C17C-30C0-4C5F-BF2C-F0FC6E2DDB72}" type="slidenum">
              <a:rPr lang="en-US"/>
              <a:pPr/>
              <a:t>‹#›</a:t>
            </a:fld>
            <a:endParaRPr lang="en-US"/>
          </a:p>
        </p:txBody>
      </p:sp>
    </p:spTree>
    <p:extLst>
      <p:ext uri="{BB962C8B-B14F-4D97-AF65-F5344CB8AC3E}">
        <p14:creationId xmlns:p14="http://schemas.microsoft.com/office/powerpoint/2010/main" val="42617389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10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1722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1722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172200"/>
            <a:ext cx="1905000" cy="457200"/>
          </a:xfrm>
        </p:spPr>
        <p:txBody>
          <a:bodyPr/>
          <a:lstStyle>
            <a:lvl1pPr>
              <a:defRPr/>
            </a:lvl1pPr>
          </a:lstStyle>
          <a:p>
            <a:fld id="{A6681212-6DA1-4FF0-B8AF-729314E93AF2}" type="slidenum">
              <a:rPr lang="en-US"/>
              <a:pPr/>
              <a:t>‹#›</a:t>
            </a:fld>
            <a:endParaRPr lang="en-US"/>
          </a:p>
        </p:txBody>
      </p:sp>
    </p:spTree>
    <p:extLst>
      <p:ext uri="{BB962C8B-B14F-4D97-AF65-F5344CB8AC3E}">
        <p14:creationId xmlns:p14="http://schemas.microsoft.com/office/powerpoint/2010/main" val="2599310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A2C27ED-FBD8-46BE-9F77-E83E0E89F1A9}" type="slidenum">
              <a:rPr lang="en-US" smtClean="0"/>
              <a:pPr/>
              <a:t>‹#›</a:t>
            </a:fld>
            <a:endParaRPr lang="en-US"/>
          </a:p>
        </p:txBody>
      </p:sp>
    </p:spTree>
    <p:extLst>
      <p:ext uri="{BB962C8B-B14F-4D97-AF65-F5344CB8AC3E}">
        <p14:creationId xmlns:p14="http://schemas.microsoft.com/office/powerpoint/2010/main" val="4216518825"/>
      </p:ext>
    </p:extLst>
  </p:cSld>
  <p:clrMap bg1="dk1" tx1="lt1" bg2="dk2" tx2="lt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1"/>
          </p:nvPr>
        </p:nvSpPr>
        <p:spPr>
          <a:xfrm>
            <a:off x="114300" y="407541"/>
            <a:ext cx="8915400" cy="1371600"/>
          </a:xfrm>
        </p:spPr>
        <p:txBody>
          <a:bodyPr>
            <a:normAutofit lnSpcReduction="10000"/>
          </a:bodyPr>
          <a:lstStyle/>
          <a:p>
            <a:pPr marL="0" indent="0" algn="ctr">
              <a:buNone/>
            </a:pPr>
            <a:r>
              <a:rPr lang="en-US" sz="7200" b="1" baseline="30000" dirty="0">
                <a:effectLst>
                  <a:outerShdw blurRad="38100" dist="38100" dir="2700000" algn="tl">
                    <a:srgbClr val="000000">
                      <a:alpha val="43137"/>
                    </a:srgbClr>
                  </a:outerShdw>
                </a:effectLst>
                <a:latin typeface="Arial" pitchFamily="34" charset="0"/>
                <a:cs typeface="Arial" pitchFamily="34" charset="0"/>
              </a:rPr>
              <a:t>The Constitution is the supreme law of </a:t>
            </a:r>
            <a:r>
              <a:rPr lang="en-US" sz="7200" b="1" baseline="30000" dirty="0" smtClean="0">
                <a:effectLst>
                  <a:outerShdw blurRad="38100" dist="38100" dir="2700000" algn="tl">
                    <a:srgbClr val="000000">
                      <a:alpha val="43137"/>
                    </a:srgbClr>
                  </a:outerShdw>
                </a:effectLst>
                <a:latin typeface="Arial" pitchFamily="34" charset="0"/>
                <a:cs typeface="Arial" pitchFamily="34" charset="0"/>
              </a:rPr>
              <a:t>our </a:t>
            </a:r>
            <a:r>
              <a:rPr lang="en-US" sz="7200" b="1" baseline="30000" dirty="0">
                <a:effectLst>
                  <a:outerShdw blurRad="38100" dist="38100" dir="2700000" algn="tl">
                    <a:srgbClr val="000000">
                      <a:alpha val="43137"/>
                    </a:srgbClr>
                  </a:outerShdw>
                </a:effectLst>
                <a:latin typeface="Arial" pitchFamily="34" charset="0"/>
                <a:cs typeface="Arial" pitchFamily="34" charset="0"/>
              </a:rPr>
              <a:t>land</a:t>
            </a:r>
          </a:p>
          <a:p>
            <a:pPr marL="0" indent="0" algn="ctr">
              <a:buNone/>
            </a:pPr>
            <a:endParaRPr lang="en-US" sz="7200" b="1" dirty="0">
              <a:effectLst>
                <a:outerShdw blurRad="38100" dist="38100" dir="2700000" algn="tl">
                  <a:srgbClr val="000000">
                    <a:alpha val="43137"/>
                  </a:srgbClr>
                </a:outerShdw>
              </a:effectLst>
              <a:latin typeface="Arial" pitchFamily="34" charset="0"/>
              <a:cs typeface="Arial" pitchFamily="34" charset="0"/>
            </a:endParaRPr>
          </a:p>
        </p:txBody>
      </p:sp>
      <p:pic>
        <p:nvPicPr>
          <p:cNvPr id="27653" name="Picture 5"/>
          <p:cNvPicPr>
            <a:picLocks noGrp="1" noChangeAspect="1" noChangeArrowheads="1"/>
          </p:cNvPicPr>
          <p:nvPr>
            <p:ph type="clipArt" sz="half" idx="2"/>
          </p:nvPr>
        </p:nvPicPr>
        <p:blipFill>
          <a:blip r:embed="rId3" cstate="print"/>
          <a:stretch>
            <a:fillRect/>
          </a:stretch>
        </p:blipFill>
        <p:spPr>
          <a:xfrm>
            <a:off x="6667499" y="3865561"/>
            <a:ext cx="2" cy="2"/>
          </a:xfrm>
          <a:noFill/>
          <a:ln/>
        </p:spPr>
      </p:pic>
      <p:pic>
        <p:nvPicPr>
          <p:cNvPr id="2050" name="Picture 2" descr="CONSTITUTION. - Preamble and beginning of Article I of th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638300"/>
            <a:ext cx="8229600" cy="49994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0" y="152400"/>
            <a:ext cx="9144000" cy="5644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150000"/>
              </a:lnSpc>
              <a:spcBef>
                <a:spcPts val="0"/>
              </a:spcBef>
            </a:pPr>
            <a:r>
              <a:rPr lang="en-US" altLang="en-US" sz="4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Magna Carta</a:t>
            </a:r>
          </a:p>
          <a:p>
            <a:pPr algn="ctr">
              <a:lnSpc>
                <a:spcPct val="150000"/>
              </a:lnSpc>
              <a:spcBef>
                <a:spcPts val="0"/>
              </a:spcBef>
            </a:pPr>
            <a:r>
              <a:rPr lang="en-US" altLang="en-US" sz="4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Great Charter)</a:t>
            </a:r>
          </a:p>
          <a:p>
            <a:pPr algn="ctr">
              <a:lnSpc>
                <a:spcPct val="150000"/>
              </a:lnSpc>
              <a:spcBef>
                <a:spcPts val="0"/>
              </a:spcBef>
            </a:pPr>
            <a:r>
              <a:rPr lang="en-US" altLang="en-US" sz="4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1215, England</a:t>
            </a:r>
          </a:p>
          <a:p>
            <a:pPr marL="342900" indent="-342900" algn="ctr">
              <a:lnSpc>
                <a:spcPct val="150000"/>
              </a:lnSpc>
              <a:spcBef>
                <a:spcPts val="0"/>
              </a:spcBef>
              <a:buFont typeface="Arial" panose="020B0604020202020204" pitchFamily="34" charset="0"/>
              <a:buChar char="•"/>
            </a:pPr>
            <a:r>
              <a:rPr lang="en-US" alt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Contained </a:t>
            </a:r>
            <a:r>
              <a:rPr lang="en-US" alt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63 </a:t>
            </a:r>
            <a:r>
              <a:rPr lang="en-US" alt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clauses, </a:t>
            </a:r>
            <a:r>
              <a:rPr lang="en-US" alt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promising all freemen access to courts and a fair </a:t>
            </a:r>
            <a:r>
              <a:rPr lang="en-US" alt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trial</a:t>
            </a:r>
          </a:p>
          <a:p>
            <a:pPr marL="342900" indent="-342900" algn="ctr">
              <a:lnSpc>
                <a:spcPct val="150000"/>
              </a:lnSpc>
              <a:spcBef>
                <a:spcPts val="0"/>
              </a:spcBef>
              <a:buFont typeface="Arial" panose="020B0604020202020204" pitchFamily="34" charset="0"/>
              <a:buChar char="•"/>
            </a:pPr>
            <a:r>
              <a:rPr lang="en-US" alt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a:t>
            </a:r>
            <a:r>
              <a:rPr lang="en-US" alt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liminated </a:t>
            </a:r>
            <a:r>
              <a:rPr lang="en-US" alt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unfair fines and </a:t>
            </a:r>
            <a:r>
              <a:rPr lang="en-US" alt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punishments</a:t>
            </a:r>
          </a:p>
          <a:p>
            <a:pPr marL="342900" indent="-342900" algn="ctr">
              <a:lnSpc>
                <a:spcPct val="150000"/>
              </a:lnSpc>
              <a:spcBef>
                <a:spcPts val="0"/>
              </a:spcBef>
              <a:buFont typeface="Arial" panose="020B0604020202020204" pitchFamily="34" charset="0"/>
              <a:buChar char="•"/>
            </a:pPr>
            <a:r>
              <a:rPr lang="en-US" alt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Gave </a:t>
            </a:r>
            <a:r>
              <a:rPr lang="en-US" alt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power to the Catholic Church in </a:t>
            </a:r>
            <a:r>
              <a:rPr lang="en-US" alt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England</a:t>
            </a:r>
          </a:p>
        </p:txBody>
      </p:sp>
    </p:spTree>
    <p:extLst>
      <p:ext uri="{BB962C8B-B14F-4D97-AF65-F5344CB8AC3E}">
        <p14:creationId xmlns:p14="http://schemas.microsoft.com/office/powerpoint/2010/main" val="1850543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0" y="23149"/>
            <a:ext cx="9144000" cy="6724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ts val="0"/>
              </a:spcBef>
              <a:spcAft>
                <a:spcPts val="600"/>
              </a:spcAft>
            </a:pPr>
            <a:r>
              <a:rPr lang="en-US" altLang="en-US" sz="3600" b="1" dirty="0">
                <a:solidFill>
                  <a:srgbClr val="FFFF00"/>
                </a:solidFill>
                <a:latin typeface="Arial" panose="020B0604020202020204" pitchFamily="34" charset="0"/>
                <a:cs typeface="Arial" panose="020B0604020202020204" pitchFamily="34" charset="0"/>
              </a:rPr>
              <a:t>Idea taken from the Magna Carta</a:t>
            </a:r>
            <a:r>
              <a:rPr lang="en-US" altLang="en-US" sz="3600" b="1" dirty="0" smtClean="0">
                <a:solidFill>
                  <a:srgbClr val="FFFF00"/>
                </a:solidFill>
                <a:latin typeface="Arial" panose="020B0604020202020204" pitchFamily="34" charset="0"/>
                <a:cs typeface="Arial" panose="020B0604020202020204" pitchFamily="34" charset="0"/>
              </a:rPr>
              <a:t>:</a:t>
            </a:r>
            <a:endParaRPr lang="en-US" altLang="en-US" sz="3600" b="1" dirty="0">
              <a:solidFill>
                <a:srgbClr val="FFFF00"/>
              </a:solidFill>
              <a:latin typeface="Arial" panose="020B0604020202020204" pitchFamily="34" charset="0"/>
              <a:cs typeface="Arial" panose="020B0604020202020204" pitchFamily="34" charset="0"/>
            </a:endParaRPr>
          </a:p>
          <a:p>
            <a:pPr marL="571500" indent="-571500">
              <a:spcBef>
                <a:spcPts val="0"/>
              </a:spcBef>
              <a:spcAft>
                <a:spcPts val="600"/>
              </a:spcAft>
              <a:buFont typeface="Arial" panose="020B0604020202020204" pitchFamily="34" charset="0"/>
              <a:buChar char="•"/>
            </a:pPr>
            <a:r>
              <a:rPr lang="en-US" altLang="en-US" sz="3600" dirty="0">
                <a:latin typeface="Arial" panose="020B0604020202020204" pitchFamily="34" charset="0"/>
                <a:cs typeface="Arial" panose="020B0604020202020204" pitchFamily="34" charset="0"/>
              </a:rPr>
              <a:t>Laws exist, and all citizens must obey them. </a:t>
            </a:r>
            <a:r>
              <a:rPr lang="en-US" altLang="en-US" sz="3600" dirty="0" smtClean="0">
                <a:latin typeface="Arial" panose="020B0604020202020204" pitchFamily="34" charset="0"/>
                <a:cs typeface="Arial" panose="020B0604020202020204" pitchFamily="34" charset="0"/>
              </a:rPr>
              <a:t>		</a:t>
            </a:r>
          </a:p>
          <a:p>
            <a:pPr marL="1943100" lvl="3" indent="-571500">
              <a:spcBef>
                <a:spcPts val="0"/>
              </a:spcBef>
              <a:spcAft>
                <a:spcPts val="600"/>
              </a:spcAft>
              <a:buFont typeface="Arial" panose="020B0604020202020204" pitchFamily="34" charset="0"/>
              <a:buChar char="•"/>
            </a:pPr>
            <a:r>
              <a:rPr lang="en-US" altLang="en-US" sz="3600" dirty="0" smtClean="0">
                <a:latin typeface="Arial" panose="020B0604020202020204" pitchFamily="34" charset="0"/>
                <a:cs typeface="Arial" panose="020B0604020202020204" pitchFamily="34" charset="0"/>
              </a:rPr>
              <a:t>King </a:t>
            </a:r>
            <a:r>
              <a:rPr lang="en-US" altLang="en-US" sz="3600" dirty="0">
                <a:latin typeface="Arial" panose="020B0604020202020204" pitchFamily="34" charset="0"/>
                <a:cs typeface="Arial" panose="020B0604020202020204" pitchFamily="34" charset="0"/>
              </a:rPr>
              <a:t>is not above the law</a:t>
            </a:r>
            <a:r>
              <a:rPr lang="en-US" altLang="en-US" sz="3600" dirty="0" smtClean="0">
                <a:latin typeface="Arial" panose="020B0604020202020204" pitchFamily="34" charset="0"/>
                <a:cs typeface="Arial" panose="020B0604020202020204" pitchFamily="34" charset="0"/>
              </a:rPr>
              <a:t>.</a:t>
            </a:r>
          </a:p>
          <a:p>
            <a:pPr marL="463550" lvl="1" indent="-463550">
              <a:spcBef>
                <a:spcPts val="0"/>
              </a:spcBef>
              <a:spcAft>
                <a:spcPts val="600"/>
              </a:spcAft>
              <a:buFont typeface="Arial" panose="020B0604020202020204" pitchFamily="34" charset="0"/>
              <a:buChar char="•"/>
            </a:pPr>
            <a:r>
              <a:rPr lang="en-US" altLang="en-US" sz="3600" dirty="0" smtClean="0">
                <a:latin typeface="Arial" panose="020B0604020202020204" pitchFamily="34" charset="0"/>
                <a:cs typeface="Arial" panose="020B0604020202020204" pitchFamily="34" charset="0"/>
              </a:rPr>
              <a:t>King </a:t>
            </a:r>
            <a:r>
              <a:rPr lang="en-US" altLang="en-US" sz="3600" dirty="0">
                <a:latin typeface="Arial" panose="020B0604020202020204" pitchFamily="34" charset="0"/>
                <a:cs typeface="Arial" panose="020B0604020202020204" pitchFamily="34" charset="0"/>
              </a:rPr>
              <a:t>cannot levy </a:t>
            </a:r>
            <a:r>
              <a:rPr lang="en-US" altLang="en-US" sz="3600" dirty="0" smtClean="0">
                <a:latin typeface="Arial" panose="020B0604020202020204" pitchFamily="34" charset="0"/>
                <a:cs typeface="Arial" panose="020B0604020202020204" pitchFamily="34" charset="0"/>
              </a:rPr>
              <a:t>extra </a:t>
            </a:r>
            <a:r>
              <a:rPr lang="en-US" altLang="en-US" sz="3600" dirty="0">
                <a:latin typeface="Arial" panose="020B0604020202020204" pitchFamily="34" charset="0"/>
                <a:cs typeface="Arial" panose="020B0604020202020204" pitchFamily="34" charset="0"/>
              </a:rPr>
              <a:t>taxes “without the common consent of the realm</a:t>
            </a:r>
            <a:r>
              <a:rPr lang="en-US" altLang="en-US" sz="3600" dirty="0" smtClean="0">
                <a:latin typeface="Arial" panose="020B0604020202020204" pitchFamily="34" charset="0"/>
                <a:cs typeface="Arial" panose="020B0604020202020204" pitchFamily="34" charset="0"/>
              </a:rPr>
              <a:t>.”</a:t>
            </a:r>
          </a:p>
          <a:p>
            <a:pPr marL="463550" lvl="1" indent="-463550">
              <a:spcBef>
                <a:spcPts val="0"/>
              </a:spcBef>
              <a:spcAft>
                <a:spcPts val="600"/>
              </a:spcAft>
              <a:buFont typeface="Arial" panose="020B0604020202020204" pitchFamily="34" charset="0"/>
              <a:buChar char="•"/>
            </a:pPr>
            <a:r>
              <a:rPr lang="en-US" altLang="en-US" sz="3600" dirty="0" smtClean="0">
                <a:latin typeface="Arial" panose="020B0604020202020204" pitchFamily="34" charset="0"/>
                <a:cs typeface="Arial" panose="020B0604020202020204" pitchFamily="34" charset="0"/>
              </a:rPr>
              <a:t>Preserves </a:t>
            </a:r>
            <a:r>
              <a:rPr lang="en-US" altLang="en-US" sz="3600" dirty="0">
                <a:latin typeface="Arial" panose="020B0604020202020204" pitchFamily="34" charset="0"/>
                <a:cs typeface="Arial" panose="020B0604020202020204" pitchFamily="34" charset="0"/>
              </a:rPr>
              <a:t>the right of subjects to own </a:t>
            </a:r>
            <a:r>
              <a:rPr lang="en-US" altLang="en-US" sz="3600" dirty="0" smtClean="0">
                <a:latin typeface="Arial" panose="020B0604020202020204" pitchFamily="34" charset="0"/>
                <a:cs typeface="Arial" panose="020B0604020202020204" pitchFamily="34" charset="0"/>
              </a:rPr>
              <a:t>property</a:t>
            </a:r>
          </a:p>
          <a:p>
            <a:pPr marL="463550" lvl="1" indent="-463550">
              <a:spcBef>
                <a:spcPts val="0"/>
              </a:spcBef>
              <a:spcAft>
                <a:spcPts val="600"/>
              </a:spcAft>
              <a:buFont typeface="Arial" panose="020B0604020202020204" pitchFamily="34" charset="0"/>
              <a:buChar char="•"/>
            </a:pPr>
            <a:r>
              <a:rPr lang="en-US" altLang="en-US" sz="3600" dirty="0" smtClean="0">
                <a:latin typeface="Arial" panose="020B0604020202020204" pitchFamily="34" charset="0"/>
                <a:cs typeface="Arial" panose="020B0604020202020204" pitchFamily="34" charset="0"/>
              </a:rPr>
              <a:t>Limits the </a:t>
            </a:r>
            <a:r>
              <a:rPr lang="en-US" altLang="en-US" sz="3600" dirty="0">
                <a:latin typeface="Arial" panose="020B0604020202020204" pitchFamily="34" charset="0"/>
                <a:cs typeface="Arial" panose="020B0604020202020204" pitchFamily="34" charset="0"/>
              </a:rPr>
              <a:t>powers of </a:t>
            </a:r>
            <a:r>
              <a:rPr lang="en-US" altLang="en-US" sz="3600" dirty="0" smtClean="0">
                <a:latin typeface="Arial" panose="020B0604020202020204" pitchFamily="34" charset="0"/>
                <a:cs typeface="Arial" panose="020B0604020202020204" pitchFamily="34" charset="0"/>
              </a:rPr>
              <a:t>the </a:t>
            </a:r>
            <a:r>
              <a:rPr lang="en-US" altLang="en-US" sz="3600" dirty="0">
                <a:latin typeface="Arial" panose="020B0604020202020204" pitchFamily="34" charset="0"/>
                <a:cs typeface="Arial" panose="020B0604020202020204" pitchFamily="34" charset="0"/>
              </a:rPr>
              <a:t>king and </a:t>
            </a:r>
            <a:r>
              <a:rPr lang="en-US" altLang="en-US" sz="3600" dirty="0" smtClean="0">
                <a:latin typeface="Arial" panose="020B0604020202020204" pitchFamily="34" charset="0"/>
                <a:cs typeface="Arial" panose="020B0604020202020204" pitchFamily="34" charset="0"/>
              </a:rPr>
              <a:t>barons.</a:t>
            </a:r>
          </a:p>
          <a:p>
            <a:pPr marL="463550" lvl="1" indent="-463550">
              <a:spcBef>
                <a:spcPts val="0"/>
              </a:spcBef>
              <a:spcAft>
                <a:spcPts val="600"/>
              </a:spcAft>
              <a:buFont typeface="Arial" panose="020B0604020202020204" pitchFamily="34" charset="0"/>
              <a:buChar char="•"/>
            </a:pPr>
            <a:r>
              <a:rPr lang="en-US" altLang="en-US" sz="3600" dirty="0">
                <a:latin typeface="Arial" panose="020B0604020202020204" pitchFamily="34" charset="0"/>
                <a:cs typeface="Arial" panose="020B0604020202020204" pitchFamily="34" charset="0"/>
              </a:rPr>
              <a:t>Due Process of </a:t>
            </a:r>
            <a:r>
              <a:rPr lang="en-US" altLang="en-US" sz="3600" dirty="0" smtClean="0">
                <a:latin typeface="Arial" panose="020B0604020202020204" pitchFamily="34" charset="0"/>
                <a:cs typeface="Arial" panose="020B0604020202020204" pitchFamily="34" charset="0"/>
              </a:rPr>
              <a:t>Law</a:t>
            </a:r>
          </a:p>
          <a:p>
            <a:pPr marL="463550" lvl="1" indent="-463550">
              <a:spcBef>
                <a:spcPts val="0"/>
              </a:spcBef>
              <a:spcAft>
                <a:spcPts val="600"/>
              </a:spcAft>
              <a:buFont typeface="Arial" panose="020B0604020202020204" pitchFamily="34" charset="0"/>
              <a:buChar char="•"/>
            </a:pPr>
            <a:r>
              <a:rPr lang="en-US" altLang="en-US" sz="3600" dirty="0">
                <a:latin typeface="Arial" panose="020B0604020202020204" pitchFamily="34" charset="0"/>
                <a:cs typeface="Arial" panose="020B0604020202020204" pitchFamily="34" charset="0"/>
              </a:rPr>
              <a:t>Judgment By One’s </a:t>
            </a:r>
            <a:r>
              <a:rPr lang="en-US" altLang="en-US" sz="3600" dirty="0" smtClean="0">
                <a:latin typeface="Arial" panose="020B0604020202020204" pitchFamily="34" charset="0"/>
                <a:cs typeface="Arial" panose="020B0604020202020204" pitchFamily="34" charset="0"/>
              </a:rPr>
              <a:t>Peers</a:t>
            </a:r>
          </a:p>
        </p:txBody>
      </p:sp>
    </p:spTree>
    <p:extLst>
      <p:ext uri="{BB962C8B-B14F-4D97-AF65-F5344CB8AC3E}">
        <p14:creationId xmlns:p14="http://schemas.microsoft.com/office/powerpoint/2010/main" val="13862544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22" name="Rectangle 10"/>
          <p:cNvSpPr>
            <a:spLocks noChangeArrowheads="1"/>
          </p:cNvSpPr>
          <p:nvPr/>
        </p:nvSpPr>
        <p:spPr bwMode="auto">
          <a:xfrm>
            <a:off x="0" y="4191000"/>
            <a:ext cx="9144000" cy="2708434"/>
          </a:xfrm>
          <a:prstGeom prst="rect">
            <a:avLst/>
          </a:prstGeom>
          <a:noFill/>
          <a:ln w="9525">
            <a:noFill/>
            <a:miter lim="800000"/>
            <a:headEnd/>
            <a:tailEnd/>
          </a:ln>
          <a:effectLst/>
        </p:spPr>
        <p:txBody>
          <a:bodyPr wrap="square">
            <a:spAutoFit/>
          </a:bodyPr>
          <a:lstStyle/>
          <a:p>
            <a:pPr algn="ctr"/>
            <a:r>
              <a:rPr lang="en-US" sz="3400" dirty="0" smtClean="0">
                <a:effectLst>
                  <a:outerShdw blurRad="38100" dist="38100" dir="2700000" algn="tl">
                    <a:srgbClr val="000000">
                      <a:alpha val="43137"/>
                    </a:srgbClr>
                  </a:outerShdw>
                </a:effectLst>
              </a:rPr>
              <a:t>Constitution written in </a:t>
            </a:r>
            <a:r>
              <a:rPr lang="en-US" sz="3400" b="1" dirty="0" smtClean="0">
                <a:solidFill>
                  <a:srgbClr val="FFFF00"/>
                </a:solidFill>
                <a:effectLst>
                  <a:outerShdw blurRad="38100" dist="38100" dir="2700000" algn="tl">
                    <a:srgbClr val="000000">
                      <a:alpha val="43137"/>
                    </a:srgbClr>
                  </a:outerShdw>
                </a:effectLst>
              </a:rPr>
              <a:t>1787</a:t>
            </a:r>
            <a:r>
              <a:rPr lang="en-US" sz="3400" dirty="0" smtClean="0">
                <a:solidFill>
                  <a:srgbClr val="FFFF00"/>
                </a:solidFill>
                <a:effectLst>
                  <a:outerShdw blurRad="38100" dist="38100" dir="2700000" algn="tl">
                    <a:srgbClr val="000000">
                      <a:alpha val="43137"/>
                    </a:srgbClr>
                  </a:outerShdw>
                </a:effectLst>
              </a:rPr>
              <a:t> </a:t>
            </a:r>
            <a:r>
              <a:rPr lang="en-US" sz="3400" dirty="0" smtClean="0">
                <a:effectLst>
                  <a:outerShdw blurRad="38100" dist="38100" dir="2700000" algn="tl">
                    <a:srgbClr val="000000">
                      <a:alpha val="43137"/>
                    </a:srgbClr>
                  </a:outerShdw>
                </a:effectLst>
              </a:rPr>
              <a:t>by 55 men whom we refer to as the </a:t>
            </a:r>
            <a:r>
              <a:rPr lang="en-US" sz="3400" b="1" dirty="0" smtClean="0">
                <a:solidFill>
                  <a:srgbClr val="FFFF00"/>
                </a:solidFill>
                <a:effectLst>
                  <a:outerShdw blurRad="38100" dist="38100" dir="2700000" algn="tl">
                    <a:srgbClr val="000000">
                      <a:alpha val="43137"/>
                    </a:srgbClr>
                  </a:outerShdw>
                </a:effectLst>
              </a:rPr>
              <a:t>Framers of the Constitution </a:t>
            </a:r>
            <a:r>
              <a:rPr lang="en-US" sz="3400" dirty="0" smtClean="0">
                <a:effectLst>
                  <a:outerShdw blurRad="38100" dist="38100" dir="2700000" algn="tl">
                    <a:srgbClr val="000000">
                      <a:alpha val="43137"/>
                    </a:srgbClr>
                  </a:outerShdw>
                </a:effectLst>
              </a:rPr>
              <a:t>or our </a:t>
            </a:r>
            <a:r>
              <a:rPr lang="en-US" sz="3400" b="1" dirty="0" smtClean="0">
                <a:solidFill>
                  <a:srgbClr val="FFFF00"/>
                </a:solidFill>
                <a:effectLst>
                  <a:outerShdw blurRad="38100" dist="38100" dir="2700000" algn="tl">
                    <a:srgbClr val="000000">
                      <a:alpha val="43137"/>
                    </a:srgbClr>
                  </a:outerShdw>
                </a:effectLst>
              </a:rPr>
              <a:t>Founding Fathers.</a:t>
            </a:r>
          </a:p>
          <a:p>
            <a:pPr algn="ctr"/>
            <a:r>
              <a:rPr lang="en-US" sz="3400" dirty="0" smtClean="0">
                <a:effectLst>
                  <a:outerShdw blurRad="38100" dist="38100" dir="2700000" algn="tl">
                    <a:srgbClr val="000000">
                      <a:alpha val="43137"/>
                    </a:srgbClr>
                  </a:outerShdw>
                </a:effectLst>
              </a:rPr>
              <a:t>To name a few: George Washington, James Madison, Alexander Hamilton, </a:t>
            </a:r>
            <a:r>
              <a:rPr lang="en-US" sz="3400" dirty="0">
                <a:effectLst>
                  <a:outerShdw blurRad="38100" dist="38100" dir="2700000" algn="tl">
                    <a:srgbClr val="000000">
                      <a:alpha val="43137"/>
                    </a:srgbClr>
                  </a:outerShdw>
                </a:effectLst>
              </a:rPr>
              <a:t>and Ben Franklin.</a:t>
            </a:r>
          </a:p>
        </p:txBody>
      </p:sp>
      <p:pic>
        <p:nvPicPr>
          <p:cNvPr id="1028" name="Picture 4" descr="Constitution Assemb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0"/>
            <a:ext cx="8221069" cy="4038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0" y="228600"/>
            <a:ext cx="8686800" cy="5902325"/>
          </a:xfrm>
        </p:spPr>
        <p:txBody>
          <a:bodyPr>
            <a:normAutofit/>
          </a:bodyPr>
          <a:lstStyle/>
          <a:p>
            <a:pPr algn="ctr">
              <a:buFont typeface="Wingdings" panose="05000000000000000000" pitchFamily="2" charset="2"/>
              <a:buChar char="§"/>
            </a:pPr>
            <a:r>
              <a:rPr lang="en-US" sz="4500" b="1" dirty="0">
                <a:latin typeface="Arial" panose="020B0604020202020204" pitchFamily="34" charset="0"/>
                <a:cs typeface="Arial" panose="020B0604020202020204" pitchFamily="34" charset="0"/>
              </a:rPr>
              <a:t>The introduction to the Constitution is called the </a:t>
            </a:r>
            <a:r>
              <a:rPr lang="en-US" sz="4500" b="1" dirty="0">
                <a:solidFill>
                  <a:srgbClr val="FFFF00"/>
                </a:solidFill>
                <a:effectLst/>
                <a:latin typeface="Arial" panose="020B0604020202020204" pitchFamily="34" charset="0"/>
                <a:cs typeface="Arial" panose="020B0604020202020204" pitchFamily="34" charset="0"/>
              </a:rPr>
              <a:t>Preamble</a:t>
            </a:r>
            <a:r>
              <a:rPr lang="en-US" sz="4500" b="1" dirty="0">
                <a:latin typeface="Arial" panose="020B0604020202020204" pitchFamily="34" charset="0"/>
                <a:cs typeface="Arial" panose="020B0604020202020204" pitchFamily="34" charset="0"/>
              </a:rPr>
              <a:t>.</a:t>
            </a:r>
          </a:p>
          <a:p>
            <a:pPr algn="ctr">
              <a:buFont typeface="Wingdings" panose="05000000000000000000" pitchFamily="2" charset="2"/>
              <a:buChar char="§"/>
            </a:pPr>
            <a:r>
              <a:rPr lang="en-US" sz="4500" b="1" dirty="0" smtClean="0">
                <a:latin typeface="Arial" panose="020B0604020202020204" pitchFamily="34" charset="0"/>
                <a:cs typeface="Arial" panose="020B0604020202020204" pitchFamily="34" charset="0"/>
              </a:rPr>
              <a:t>It begins with </a:t>
            </a:r>
            <a:r>
              <a:rPr lang="en-US" sz="4500" b="1" dirty="0" smtClean="0">
                <a:solidFill>
                  <a:srgbClr val="FFFF00"/>
                </a:solidFill>
                <a:effectLst/>
                <a:latin typeface="Arial" panose="020B0604020202020204" pitchFamily="34" charset="0"/>
                <a:cs typeface="Arial" panose="020B0604020202020204" pitchFamily="34" charset="0"/>
              </a:rPr>
              <a:t>“</a:t>
            </a:r>
            <a:r>
              <a:rPr lang="en-US" sz="4500" b="1" dirty="0">
                <a:solidFill>
                  <a:srgbClr val="FFFF00"/>
                </a:solidFill>
                <a:effectLst/>
                <a:latin typeface="Arial" panose="020B0604020202020204" pitchFamily="34" charset="0"/>
                <a:cs typeface="Arial" panose="020B0604020202020204" pitchFamily="34" charset="0"/>
              </a:rPr>
              <a:t>We the people…”</a:t>
            </a:r>
          </a:p>
          <a:p>
            <a:pPr algn="ctr">
              <a:buFont typeface="Wingdings" panose="05000000000000000000" pitchFamily="2" charset="2"/>
              <a:buChar char="§"/>
            </a:pPr>
            <a:r>
              <a:rPr lang="en-US" sz="4500" b="1" dirty="0" smtClean="0">
                <a:latin typeface="Arial" panose="020B0604020202020204" pitchFamily="34" charset="0"/>
                <a:cs typeface="Arial" panose="020B0604020202020204" pitchFamily="34" charset="0"/>
              </a:rPr>
              <a:t>Meaning that our government </a:t>
            </a:r>
            <a:r>
              <a:rPr lang="en-US" sz="4500" b="1" dirty="0">
                <a:latin typeface="Arial" panose="020B0604020202020204" pitchFamily="34" charset="0"/>
                <a:cs typeface="Arial" panose="020B0604020202020204" pitchFamily="34" charset="0"/>
              </a:rPr>
              <a:t>is based on the </a:t>
            </a:r>
            <a:r>
              <a:rPr lang="en-US" sz="4500" b="1" dirty="0">
                <a:solidFill>
                  <a:srgbClr val="FFFF00"/>
                </a:solidFill>
                <a:effectLst/>
                <a:latin typeface="Arial" panose="020B0604020202020204" pitchFamily="34" charset="0"/>
                <a:cs typeface="Arial" panose="020B0604020202020204" pitchFamily="34" charset="0"/>
              </a:rPr>
              <a:t>consent of the people</a:t>
            </a:r>
            <a:r>
              <a:rPr lang="en-US" sz="4500" b="1" dirty="0">
                <a:solidFill>
                  <a:srgbClr val="FFFF00"/>
                </a:solidFill>
                <a:latin typeface="Arial" panose="020B0604020202020204" pitchFamily="34" charset="0"/>
                <a:cs typeface="Arial" panose="020B0604020202020204" pitchFamily="34" charset="0"/>
              </a:rPr>
              <a:t>. </a:t>
            </a: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7" name="Picture 3"/>
          <p:cNvPicPr>
            <a:picLocks noChangeAspect="1" noChangeArrowheads="1"/>
          </p:cNvPicPr>
          <p:nvPr/>
        </p:nvPicPr>
        <p:blipFill>
          <a:blip r:embed="rId2" cstate="print"/>
          <a:srcRect l="12000" t="14000" r="12000" b="14000"/>
          <a:stretch>
            <a:fillRect/>
          </a:stretch>
        </p:blipFill>
        <p:spPr bwMode="auto">
          <a:xfrm>
            <a:off x="1066800" y="-36095"/>
            <a:ext cx="7162800" cy="67858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52400"/>
            <a:ext cx="8229600" cy="1143000"/>
          </a:xfrm>
        </p:spPr>
        <p:txBody>
          <a:bodyPr/>
          <a:lstStyle/>
          <a:p>
            <a:r>
              <a:rPr lang="en-US" b="1" dirty="0">
                <a:solidFill>
                  <a:srgbClr val="FFFF00"/>
                </a:solidFill>
              </a:rPr>
              <a:t>Amendment</a:t>
            </a:r>
          </a:p>
        </p:txBody>
      </p:sp>
      <p:sp>
        <p:nvSpPr>
          <p:cNvPr id="7171" name="Rectangle 3"/>
          <p:cNvSpPr>
            <a:spLocks noGrp="1" noChangeArrowheads="1"/>
          </p:cNvSpPr>
          <p:nvPr>
            <p:ph idx="1"/>
          </p:nvPr>
        </p:nvSpPr>
        <p:spPr>
          <a:xfrm>
            <a:off x="0" y="1219200"/>
            <a:ext cx="9067800" cy="4911725"/>
          </a:xfrm>
        </p:spPr>
        <p:txBody>
          <a:bodyPr>
            <a:normAutofit/>
          </a:bodyPr>
          <a:lstStyle/>
          <a:p>
            <a:pPr>
              <a:buFont typeface="Wingdings" panose="05000000000000000000" pitchFamily="2" charset="2"/>
              <a:buChar char="§"/>
            </a:pPr>
            <a:r>
              <a:rPr lang="en-US" sz="4500" b="1" dirty="0">
                <a:latin typeface="Arial" panose="020B0604020202020204" pitchFamily="34" charset="0"/>
                <a:cs typeface="Arial" panose="020B0604020202020204" pitchFamily="34" charset="0"/>
              </a:rPr>
              <a:t>A change in the Constitution</a:t>
            </a:r>
          </a:p>
          <a:p>
            <a:pPr>
              <a:buFont typeface="Wingdings" panose="05000000000000000000" pitchFamily="2" charset="2"/>
              <a:buChar char="§"/>
            </a:pPr>
            <a:r>
              <a:rPr lang="en-US" sz="4500" b="1" dirty="0">
                <a:latin typeface="Arial" panose="020B0604020202020204" pitchFamily="34" charset="0"/>
                <a:cs typeface="Arial" panose="020B0604020202020204" pitchFamily="34" charset="0"/>
              </a:rPr>
              <a:t>There have been </a:t>
            </a:r>
            <a:r>
              <a:rPr lang="en-US" sz="4500" b="1" dirty="0">
                <a:solidFill>
                  <a:srgbClr val="FFFF00"/>
                </a:solidFill>
                <a:effectLst/>
                <a:latin typeface="Arial" panose="020B0604020202020204" pitchFamily="34" charset="0"/>
                <a:cs typeface="Arial" panose="020B0604020202020204" pitchFamily="34" charset="0"/>
              </a:rPr>
              <a:t>27 amendments</a:t>
            </a:r>
            <a:r>
              <a:rPr lang="en-US" sz="4500" b="1" dirty="0">
                <a:effectLst/>
                <a:latin typeface="Arial" panose="020B0604020202020204" pitchFamily="34" charset="0"/>
                <a:cs typeface="Arial" panose="020B0604020202020204" pitchFamily="34" charset="0"/>
              </a:rPr>
              <a:t> </a:t>
            </a:r>
            <a:r>
              <a:rPr lang="en-US" sz="4500" b="1" dirty="0">
                <a:latin typeface="Arial" panose="020B0604020202020204" pitchFamily="34" charset="0"/>
                <a:cs typeface="Arial" panose="020B0604020202020204" pitchFamily="34" charset="0"/>
              </a:rPr>
              <a:t>to the Constitution.</a:t>
            </a:r>
          </a:p>
          <a:p>
            <a:pPr>
              <a:buFont typeface="Wingdings" panose="05000000000000000000" pitchFamily="2" charset="2"/>
              <a:buChar char="§"/>
            </a:pPr>
            <a:r>
              <a:rPr lang="en-US" sz="4500" b="1" dirty="0">
                <a:latin typeface="Arial" panose="020B0604020202020204" pitchFamily="34" charset="0"/>
                <a:cs typeface="Arial" panose="020B0604020202020204" pitchFamily="34" charset="0"/>
              </a:rPr>
              <a:t>The </a:t>
            </a:r>
            <a:r>
              <a:rPr lang="en-US" sz="4500" b="1" dirty="0">
                <a:solidFill>
                  <a:srgbClr val="FFFF00"/>
                </a:solidFill>
                <a:effectLst/>
                <a:latin typeface="Arial" panose="020B0604020202020204" pitchFamily="34" charset="0"/>
                <a:cs typeface="Arial" panose="020B0604020202020204" pitchFamily="34" charset="0"/>
              </a:rPr>
              <a:t>first 10 amendments </a:t>
            </a:r>
            <a:r>
              <a:rPr lang="en-US" sz="4500" b="1" dirty="0">
                <a:latin typeface="Arial" panose="020B0604020202020204" pitchFamily="34" charset="0"/>
                <a:cs typeface="Arial" panose="020B0604020202020204" pitchFamily="34" charset="0"/>
              </a:rPr>
              <a:t>are called the </a:t>
            </a:r>
            <a:r>
              <a:rPr lang="en-US" sz="4500" b="1" dirty="0">
                <a:solidFill>
                  <a:srgbClr val="FFFF00"/>
                </a:solidFill>
                <a:effectLst/>
                <a:latin typeface="Arial" panose="020B0604020202020204" pitchFamily="34" charset="0"/>
                <a:cs typeface="Arial" panose="020B0604020202020204" pitchFamily="34" charset="0"/>
              </a:rPr>
              <a:t>Bill of Rights</a:t>
            </a:r>
            <a:r>
              <a:rPr lang="en-US" sz="4500" b="1" dirty="0">
                <a:latin typeface="Arial" panose="020B0604020202020204" pitchFamily="34" charset="0"/>
                <a:cs typeface="Arial" panose="020B0604020202020204" pitchFamily="34" charset="0"/>
              </a:rPr>
              <a:t>.</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0"/>
            <a:ext cx="7467600" cy="1143000"/>
          </a:xfrm>
        </p:spPr>
        <p:txBody>
          <a:bodyPr/>
          <a:lstStyle/>
          <a:p>
            <a:r>
              <a:rPr lang="en-US" b="1" dirty="0"/>
              <a:t>1st Amendment</a:t>
            </a:r>
          </a:p>
        </p:txBody>
      </p:sp>
      <p:sp>
        <p:nvSpPr>
          <p:cNvPr id="3075" name="Rectangle 3"/>
          <p:cNvSpPr>
            <a:spLocks noGrp="1" noChangeArrowheads="1"/>
          </p:cNvSpPr>
          <p:nvPr>
            <p:ph idx="1"/>
          </p:nvPr>
        </p:nvSpPr>
        <p:spPr>
          <a:xfrm>
            <a:off x="0" y="838200"/>
            <a:ext cx="4876800" cy="5867400"/>
          </a:xfrm>
          <a:ln/>
        </p:spPr>
        <p:txBody>
          <a:bodyPr>
            <a:noAutofit/>
          </a:bodyPr>
          <a:lstStyle/>
          <a:p>
            <a:pPr>
              <a:spcBef>
                <a:spcPts val="0"/>
              </a:spcBef>
              <a:buFont typeface="Wingdings" panose="05000000000000000000" pitchFamily="2" charset="2"/>
              <a:buChar char="§"/>
            </a:pPr>
            <a:r>
              <a:rPr lang="en-US" sz="2500" b="1" dirty="0">
                <a:effectLst>
                  <a:outerShdw blurRad="38100" dist="38100" dir="2700000" algn="tl">
                    <a:srgbClr val="000000">
                      <a:alpha val="43137"/>
                    </a:srgbClr>
                  </a:outerShdw>
                </a:effectLst>
                <a:latin typeface="Arial" pitchFamily="34" charset="0"/>
              </a:rPr>
              <a:t>The </a:t>
            </a:r>
            <a:r>
              <a:rPr lang="en-US" sz="2500" b="1" dirty="0">
                <a:solidFill>
                  <a:srgbClr val="FF0000"/>
                </a:solidFill>
                <a:effectLst>
                  <a:outerShdw blurRad="38100" dist="38100" dir="2700000" algn="tl">
                    <a:srgbClr val="000000">
                      <a:alpha val="43137"/>
                    </a:srgbClr>
                  </a:outerShdw>
                </a:effectLst>
                <a:latin typeface="Arial" pitchFamily="34" charset="0"/>
              </a:rPr>
              <a:t>1st Amendment </a:t>
            </a:r>
            <a:r>
              <a:rPr lang="en-US" sz="2500" b="1" dirty="0">
                <a:effectLst>
                  <a:outerShdw blurRad="38100" dist="38100" dir="2700000" algn="tl">
                    <a:srgbClr val="000000">
                      <a:alpha val="43137"/>
                    </a:srgbClr>
                  </a:outerShdw>
                </a:effectLst>
                <a:latin typeface="Arial" pitchFamily="34" charset="0"/>
              </a:rPr>
              <a:t>guarantees freedom of religion, speech, the press, assembly, and petition. </a:t>
            </a:r>
          </a:p>
          <a:p>
            <a:pPr>
              <a:spcBef>
                <a:spcPts val="0"/>
              </a:spcBef>
              <a:buFont typeface="Wingdings" panose="05000000000000000000" pitchFamily="2" charset="2"/>
              <a:buChar char="§"/>
            </a:pPr>
            <a:endParaRPr lang="en-US" sz="2500" b="1" dirty="0">
              <a:effectLst>
                <a:outerShdw blurRad="38100" dist="38100" dir="2700000" algn="tl">
                  <a:srgbClr val="000000">
                    <a:alpha val="43137"/>
                  </a:srgbClr>
                </a:outerShdw>
              </a:effectLst>
              <a:latin typeface="Arial" pitchFamily="34" charset="0"/>
            </a:endParaRPr>
          </a:p>
          <a:p>
            <a:pPr>
              <a:spcBef>
                <a:spcPts val="0"/>
              </a:spcBef>
              <a:buFont typeface="Wingdings" panose="05000000000000000000" pitchFamily="2" charset="2"/>
              <a:buChar char="§"/>
            </a:pPr>
            <a:r>
              <a:rPr lang="en-US" sz="2500" b="1" dirty="0">
                <a:effectLst>
                  <a:outerShdw blurRad="38100" dist="38100" dir="2700000" algn="tl">
                    <a:srgbClr val="000000">
                      <a:alpha val="43137"/>
                    </a:srgbClr>
                  </a:outerShdw>
                </a:effectLst>
                <a:latin typeface="Arial" pitchFamily="34" charset="0"/>
              </a:rPr>
              <a:t>This means that we all have the right to:</a:t>
            </a:r>
          </a:p>
          <a:p>
            <a:pPr lvl="1">
              <a:spcBef>
                <a:spcPts val="0"/>
              </a:spcBef>
              <a:buFont typeface="Wingdings" panose="05000000000000000000" pitchFamily="2" charset="2"/>
              <a:buChar char="§"/>
            </a:pPr>
            <a:r>
              <a:rPr lang="en-US" sz="2500" b="1" dirty="0">
                <a:effectLst>
                  <a:outerShdw blurRad="38100" dist="38100" dir="2700000" algn="tl">
                    <a:srgbClr val="000000">
                      <a:alpha val="43137"/>
                    </a:srgbClr>
                  </a:outerShdw>
                </a:effectLst>
                <a:latin typeface="Arial" pitchFamily="34" charset="0"/>
              </a:rPr>
              <a:t>practice any </a:t>
            </a:r>
            <a:r>
              <a:rPr lang="en-US" sz="2500" b="1" dirty="0">
                <a:solidFill>
                  <a:srgbClr val="FFFF00"/>
                </a:solidFill>
                <a:effectLst>
                  <a:outerShdw blurRad="38100" dist="38100" dir="2700000" algn="tl">
                    <a:srgbClr val="000000">
                      <a:alpha val="43137"/>
                    </a:srgbClr>
                  </a:outerShdw>
                </a:effectLst>
                <a:latin typeface="Arial" pitchFamily="34" charset="0"/>
              </a:rPr>
              <a:t>religion</a:t>
            </a:r>
            <a:r>
              <a:rPr lang="en-US" sz="2500" b="1" dirty="0">
                <a:effectLst>
                  <a:outerShdw blurRad="38100" dist="38100" dir="2700000" algn="tl">
                    <a:srgbClr val="000000">
                      <a:alpha val="43137"/>
                    </a:srgbClr>
                  </a:outerShdw>
                </a:effectLst>
                <a:latin typeface="Arial" pitchFamily="34" charset="0"/>
              </a:rPr>
              <a:t> we </a:t>
            </a:r>
            <a:r>
              <a:rPr lang="en-US" sz="2500" b="1" dirty="0" smtClean="0">
                <a:effectLst>
                  <a:outerShdw blurRad="38100" dist="38100" dir="2700000" algn="tl">
                    <a:srgbClr val="000000">
                      <a:alpha val="43137"/>
                    </a:srgbClr>
                  </a:outerShdw>
                </a:effectLst>
                <a:latin typeface="Arial" pitchFamily="34" charset="0"/>
              </a:rPr>
              <a:t>want</a:t>
            </a:r>
            <a:endParaRPr lang="en-US" sz="2500" b="1" dirty="0">
              <a:effectLst>
                <a:outerShdw blurRad="38100" dist="38100" dir="2700000" algn="tl">
                  <a:srgbClr val="000000">
                    <a:alpha val="43137"/>
                  </a:srgbClr>
                </a:outerShdw>
              </a:effectLst>
              <a:latin typeface="Arial" pitchFamily="34" charset="0"/>
            </a:endParaRPr>
          </a:p>
          <a:p>
            <a:pPr lvl="1">
              <a:spcBef>
                <a:spcPts val="0"/>
              </a:spcBef>
              <a:buFont typeface="Wingdings" panose="05000000000000000000" pitchFamily="2" charset="2"/>
              <a:buChar char="§"/>
            </a:pPr>
            <a:r>
              <a:rPr lang="en-US" sz="2500" b="1" dirty="0">
                <a:effectLst>
                  <a:outerShdw blurRad="38100" dist="38100" dir="2700000" algn="tl">
                    <a:srgbClr val="000000">
                      <a:alpha val="43137"/>
                    </a:srgbClr>
                  </a:outerShdw>
                </a:effectLst>
                <a:latin typeface="Arial" pitchFamily="34" charset="0"/>
              </a:rPr>
              <a:t> to </a:t>
            </a:r>
            <a:r>
              <a:rPr lang="en-US" sz="2500" b="1" dirty="0">
                <a:solidFill>
                  <a:srgbClr val="FFFF00"/>
                </a:solidFill>
                <a:effectLst>
                  <a:outerShdw blurRad="38100" dist="38100" dir="2700000" algn="tl">
                    <a:srgbClr val="000000">
                      <a:alpha val="43137"/>
                    </a:srgbClr>
                  </a:outerShdw>
                </a:effectLst>
                <a:latin typeface="Arial" pitchFamily="34" charset="0"/>
              </a:rPr>
              <a:t>speak freely</a:t>
            </a:r>
          </a:p>
          <a:p>
            <a:pPr lvl="1">
              <a:spcBef>
                <a:spcPts val="0"/>
              </a:spcBef>
              <a:buFont typeface="Wingdings" panose="05000000000000000000" pitchFamily="2" charset="2"/>
              <a:buChar char="§"/>
            </a:pPr>
            <a:r>
              <a:rPr lang="en-US" sz="2500" b="1" dirty="0">
                <a:effectLst>
                  <a:outerShdw blurRad="38100" dist="38100" dir="2700000" algn="tl">
                    <a:srgbClr val="000000">
                      <a:alpha val="43137"/>
                    </a:srgbClr>
                  </a:outerShdw>
                </a:effectLst>
                <a:latin typeface="Arial" pitchFamily="34" charset="0"/>
              </a:rPr>
              <a:t>to </a:t>
            </a:r>
            <a:r>
              <a:rPr lang="en-US" sz="2500" b="1" dirty="0">
                <a:solidFill>
                  <a:srgbClr val="FFFF00"/>
                </a:solidFill>
                <a:effectLst>
                  <a:outerShdw blurRad="38100" dist="38100" dir="2700000" algn="tl">
                    <a:srgbClr val="000000">
                      <a:alpha val="43137"/>
                    </a:srgbClr>
                  </a:outerShdw>
                </a:effectLst>
                <a:latin typeface="Arial" pitchFamily="34" charset="0"/>
              </a:rPr>
              <a:t>assemble</a:t>
            </a:r>
            <a:r>
              <a:rPr lang="en-US" sz="2500" b="1" dirty="0">
                <a:effectLst>
                  <a:outerShdw blurRad="38100" dist="38100" dir="2700000" algn="tl">
                    <a:srgbClr val="000000">
                      <a:alpha val="43137"/>
                    </a:srgbClr>
                  </a:outerShdw>
                </a:effectLst>
                <a:latin typeface="Arial" pitchFamily="34" charset="0"/>
              </a:rPr>
              <a:t> (meet)</a:t>
            </a:r>
          </a:p>
          <a:p>
            <a:pPr lvl="1">
              <a:spcBef>
                <a:spcPts val="0"/>
              </a:spcBef>
              <a:buFont typeface="Wingdings" panose="05000000000000000000" pitchFamily="2" charset="2"/>
              <a:buChar char="§"/>
            </a:pPr>
            <a:r>
              <a:rPr lang="en-US" sz="2500" b="1" dirty="0">
                <a:effectLst>
                  <a:outerShdw blurRad="38100" dist="38100" dir="2700000" algn="tl">
                    <a:srgbClr val="000000">
                      <a:alpha val="43137"/>
                    </a:srgbClr>
                  </a:outerShdw>
                </a:effectLst>
                <a:latin typeface="Arial" pitchFamily="34" charset="0"/>
              </a:rPr>
              <a:t>to address the government (</a:t>
            </a:r>
            <a:r>
              <a:rPr lang="en-US" sz="2500" b="1" dirty="0">
                <a:solidFill>
                  <a:srgbClr val="FFFF00"/>
                </a:solidFill>
                <a:effectLst>
                  <a:outerShdw blurRad="38100" dist="38100" dir="2700000" algn="tl">
                    <a:srgbClr val="000000">
                      <a:alpha val="43137"/>
                    </a:srgbClr>
                  </a:outerShdw>
                </a:effectLst>
                <a:latin typeface="Arial" pitchFamily="34" charset="0"/>
              </a:rPr>
              <a:t>petition</a:t>
            </a:r>
            <a:r>
              <a:rPr lang="en-US" sz="2500" b="1" dirty="0">
                <a:effectLst>
                  <a:outerShdw blurRad="38100" dist="38100" dir="2700000" algn="tl">
                    <a:srgbClr val="000000">
                      <a:alpha val="43137"/>
                    </a:srgbClr>
                  </a:outerShdw>
                </a:effectLst>
                <a:latin typeface="Arial" pitchFamily="34" charset="0"/>
              </a:rPr>
              <a:t>)</a:t>
            </a:r>
          </a:p>
          <a:p>
            <a:pPr lvl="1">
              <a:spcBef>
                <a:spcPts val="0"/>
              </a:spcBef>
              <a:buFont typeface="Wingdings" panose="05000000000000000000" pitchFamily="2" charset="2"/>
              <a:buChar char="§"/>
            </a:pPr>
            <a:r>
              <a:rPr lang="en-US" sz="2500" b="1" dirty="0">
                <a:effectLst>
                  <a:outerShdw blurRad="38100" dist="38100" dir="2700000" algn="tl">
                    <a:srgbClr val="000000">
                      <a:alpha val="43137"/>
                    </a:srgbClr>
                  </a:outerShdw>
                </a:effectLst>
                <a:latin typeface="Arial" pitchFamily="34" charset="0"/>
              </a:rPr>
              <a:t>to publish newspapers, TV, radio, Internet (</a:t>
            </a:r>
            <a:r>
              <a:rPr lang="en-US" sz="2500" b="1" dirty="0">
                <a:solidFill>
                  <a:srgbClr val="FFFF00"/>
                </a:solidFill>
                <a:effectLst>
                  <a:outerShdw blurRad="38100" dist="38100" dir="2700000" algn="tl">
                    <a:srgbClr val="000000">
                      <a:alpha val="43137"/>
                    </a:srgbClr>
                  </a:outerShdw>
                </a:effectLst>
                <a:latin typeface="Arial" pitchFamily="34" charset="0"/>
              </a:rPr>
              <a:t>press</a:t>
            </a:r>
            <a:r>
              <a:rPr lang="en-US" sz="2500" b="1" dirty="0">
                <a:effectLst>
                  <a:outerShdw blurRad="38100" dist="38100" dir="2700000" algn="tl">
                    <a:srgbClr val="000000">
                      <a:alpha val="43137"/>
                    </a:srgbClr>
                  </a:outerShdw>
                </a:effectLst>
                <a:latin typeface="Arial" pitchFamily="34" charset="0"/>
              </a:rPr>
              <a:t>) </a:t>
            </a:r>
          </a:p>
          <a:p>
            <a:pPr>
              <a:spcBef>
                <a:spcPts val="0"/>
              </a:spcBef>
              <a:buFont typeface="Wingdings" panose="05000000000000000000" pitchFamily="2" charset="2"/>
              <a:buChar char="§"/>
            </a:pPr>
            <a:endParaRPr lang="en-US" sz="2500" b="1"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3" cstate="print"/>
          <a:srcRect/>
          <a:stretch>
            <a:fillRect/>
          </a:stretch>
        </p:blipFill>
        <p:spPr bwMode="auto">
          <a:xfrm>
            <a:off x="6705600" y="4368800"/>
            <a:ext cx="2000250" cy="2489200"/>
          </a:xfrm>
          <a:prstGeom prst="rect">
            <a:avLst/>
          </a:prstGeom>
          <a:noFill/>
          <a:ln w="9525">
            <a:noFill/>
            <a:miter lim="800000"/>
            <a:headEnd/>
            <a:tailEnd/>
          </a:ln>
        </p:spPr>
      </p:pic>
      <p:pic>
        <p:nvPicPr>
          <p:cNvPr id="58370" name="Picture 2"/>
          <p:cNvPicPr>
            <a:picLocks noChangeAspect="1" noChangeArrowheads="1"/>
          </p:cNvPicPr>
          <p:nvPr/>
        </p:nvPicPr>
        <p:blipFill>
          <a:blip r:embed="rId4" cstate="print"/>
          <a:srcRect t="6049" b="6238"/>
          <a:stretch>
            <a:fillRect/>
          </a:stretch>
        </p:blipFill>
        <p:spPr bwMode="auto">
          <a:xfrm>
            <a:off x="4495800" y="1981200"/>
            <a:ext cx="2356823" cy="2209800"/>
          </a:xfrm>
          <a:prstGeom prst="rect">
            <a:avLst/>
          </a:prstGeom>
          <a:noFill/>
          <a:ln w="9525">
            <a:noFill/>
            <a:miter lim="800000"/>
            <a:headEnd/>
            <a:tailEnd/>
          </a:ln>
        </p:spPr>
      </p:pic>
      <p:pic>
        <p:nvPicPr>
          <p:cNvPr id="58371" name="Picture 3"/>
          <p:cNvPicPr>
            <a:picLocks noChangeAspect="1" noChangeArrowheads="1"/>
          </p:cNvPicPr>
          <p:nvPr/>
        </p:nvPicPr>
        <p:blipFill>
          <a:blip r:embed="rId5" cstate="print"/>
          <a:srcRect/>
          <a:stretch>
            <a:fillRect/>
          </a:stretch>
        </p:blipFill>
        <p:spPr bwMode="auto">
          <a:xfrm>
            <a:off x="7024352" y="304801"/>
            <a:ext cx="2119648" cy="19050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0"/>
            <a:ext cx="7010400" cy="1143000"/>
          </a:xfrm>
        </p:spPr>
        <p:txBody>
          <a:bodyPr/>
          <a:lstStyle/>
          <a:p>
            <a:r>
              <a:rPr lang="en-US" b="1" dirty="0"/>
              <a:t>2nd Amendment</a:t>
            </a:r>
          </a:p>
        </p:txBody>
      </p:sp>
      <p:sp>
        <p:nvSpPr>
          <p:cNvPr id="4099" name="Rectangle 3"/>
          <p:cNvSpPr>
            <a:spLocks noGrp="1" noChangeArrowheads="1"/>
          </p:cNvSpPr>
          <p:nvPr>
            <p:ph type="body" sz="half" idx="1"/>
          </p:nvPr>
        </p:nvSpPr>
        <p:spPr>
          <a:xfrm>
            <a:off x="0" y="1143000"/>
            <a:ext cx="8839200" cy="5410200"/>
          </a:xfrm>
          <a:ln/>
        </p:spPr>
        <p:txBody>
          <a:bodyPr>
            <a:normAutofit/>
          </a:bodyPr>
          <a:lstStyle/>
          <a:p>
            <a:pPr>
              <a:buFont typeface="Wingdings" panose="05000000000000000000" pitchFamily="2" charset="2"/>
              <a:buChar char="§"/>
            </a:pPr>
            <a:r>
              <a:rPr lang="en-US" sz="3600" b="1" dirty="0">
                <a:effectLst>
                  <a:outerShdw blurRad="38100" dist="38100" dir="2700000" algn="tl">
                    <a:srgbClr val="000000">
                      <a:alpha val="43137"/>
                    </a:srgbClr>
                  </a:outerShdw>
                </a:effectLst>
                <a:latin typeface="Arial" pitchFamily="34" charset="0"/>
              </a:rPr>
              <a:t>The </a:t>
            </a:r>
            <a:r>
              <a:rPr lang="en-US" sz="3600" b="1" dirty="0">
                <a:solidFill>
                  <a:srgbClr val="FF0000"/>
                </a:solidFill>
                <a:effectLst>
                  <a:outerShdw blurRad="38100" dist="38100" dir="2700000" algn="tl">
                    <a:srgbClr val="000000">
                      <a:alpha val="43137"/>
                    </a:srgbClr>
                  </a:outerShdw>
                </a:effectLst>
                <a:latin typeface="Arial" pitchFamily="34" charset="0"/>
              </a:rPr>
              <a:t>2nd </a:t>
            </a:r>
            <a:r>
              <a:rPr lang="en-US" sz="3600" b="1" dirty="0" smtClean="0">
                <a:solidFill>
                  <a:srgbClr val="FF0000"/>
                </a:solidFill>
                <a:effectLst>
                  <a:outerShdw blurRad="38100" dist="38100" dir="2700000" algn="tl">
                    <a:srgbClr val="000000">
                      <a:alpha val="43137"/>
                    </a:srgbClr>
                  </a:outerShdw>
                </a:effectLst>
                <a:latin typeface="Arial" pitchFamily="34" charset="0"/>
              </a:rPr>
              <a:t>Amendment: </a:t>
            </a:r>
            <a:r>
              <a:rPr lang="en-US" sz="3600" b="1" dirty="0"/>
              <a:t>A well regulated Militia, being necessary to the security of a free State, the right of the people to keep and bear Arms, shall not be infringed</a:t>
            </a:r>
            <a:r>
              <a:rPr lang="en-US" sz="3600" b="1" dirty="0" smtClean="0"/>
              <a:t>.</a:t>
            </a:r>
          </a:p>
          <a:p>
            <a:pPr>
              <a:buFont typeface="Wingdings" panose="05000000000000000000" pitchFamily="2" charset="2"/>
              <a:buChar char="§"/>
            </a:pPr>
            <a:endParaRPr lang="en-US" sz="3600" b="1" dirty="0">
              <a:effectLst>
                <a:outerShdw blurRad="38100" dist="38100" dir="2700000" algn="tl">
                  <a:srgbClr val="000000">
                    <a:alpha val="43137"/>
                  </a:srgbClr>
                </a:outerShdw>
              </a:effectLst>
            </a:endParaRPr>
          </a:p>
          <a:p>
            <a:pPr marL="0" indent="0" algn="ctr">
              <a:buNone/>
            </a:pPr>
            <a:r>
              <a:rPr lang="en-US" sz="3600" b="1" dirty="0" smtClean="0">
                <a:effectLst>
                  <a:outerShdw blurRad="38100" dist="38100" dir="2700000" algn="tl">
                    <a:srgbClr val="000000">
                      <a:alpha val="43137"/>
                    </a:srgbClr>
                  </a:outerShdw>
                </a:effectLst>
              </a:rPr>
              <a:t>What does this </a:t>
            </a:r>
            <a:r>
              <a:rPr lang="en-US" sz="3600" b="1" i="1" dirty="0" smtClean="0">
                <a:solidFill>
                  <a:srgbClr val="FFFF00"/>
                </a:solidFill>
                <a:effectLst>
                  <a:outerShdw blurRad="38100" dist="38100" dir="2700000" algn="tl">
                    <a:srgbClr val="000000">
                      <a:alpha val="43137"/>
                    </a:srgbClr>
                  </a:outerShdw>
                </a:effectLst>
              </a:rPr>
              <a:t>ACTUALLY</a:t>
            </a:r>
            <a:r>
              <a:rPr lang="en-US" sz="3600" b="1" dirty="0" smtClean="0">
                <a:effectLst>
                  <a:outerShdw blurRad="38100" dist="38100" dir="2700000" algn="tl">
                    <a:srgbClr val="000000">
                      <a:alpha val="43137"/>
                    </a:srgbClr>
                  </a:outerShdw>
                </a:effectLst>
              </a:rPr>
              <a:t> say?</a:t>
            </a:r>
          </a:p>
          <a:p>
            <a:pPr marL="0" indent="0" algn="ctr">
              <a:buNone/>
            </a:pPr>
            <a:r>
              <a:rPr lang="en-US" sz="3600" b="1" dirty="0" smtClean="0">
                <a:effectLst>
                  <a:outerShdw blurRad="38100" dist="38100" dir="2700000" algn="tl">
                    <a:srgbClr val="000000">
                      <a:alpha val="43137"/>
                    </a:srgbClr>
                  </a:outerShdw>
                </a:effectLst>
              </a:rPr>
              <a:t>Could the Founding Fathers have imagined 21</a:t>
            </a:r>
            <a:r>
              <a:rPr lang="en-US" sz="3600" b="1" baseline="30000" dirty="0" smtClean="0">
                <a:effectLst>
                  <a:outerShdw blurRad="38100" dist="38100" dir="2700000" algn="tl">
                    <a:srgbClr val="000000">
                      <a:alpha val="43137"/>
                    </a:srgbClr>
                  </a:outerShdw>
                </a:effectLst>
              </a:rPr>
              <a:t>st</a:t>
            </a:r>
            <a:r>
              <a:rPr lang="en-US" sz="3600" b="1" dirty="0" smtClean="0">
                <a:effectLst>
                  <a:outerShdw blurRad="38100" dist="38100" dir="2700000" algn="tl">
                    <a:srgbClr val="000000">
                      <a:alpha val="43137"/>
                    </a:srgbClr>
                  </a:outerShdw>
                </a:effectLst>
              </a:rPr>
              <a:t> century weaponry? </a:t>
            </a:r>
            <a:endParaRPr lang="en-US" sz="3600" b="1" dirty="0">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304800" y="99060"/>
            <a:ext cx="7467600" cy="1143000"/>
          </a:xfrm>
        </p:spPr>
        <p:txBody>
          <a:bodyPr/>
          <a:lstStyle/>
          <a:p>
            <a:r>
              <a:rPr lang="en-US" b="1" dirty="0"/>
              <a:t>3rd Amendment</a:t>
            </a:r>
          </a:p>
        </p:txBody>
      </p:sp>
      <p:sp>
        <p:nvSpPr>
          <p:cNvPr id="93187" name="Rectangle 3"/>
          <p:cNvSpPr>
            <a:spLocks noGrp="1" noChangeArrowheads="1"/>
          </p:cNvSpPr>
          <p:nvPr>
            <p:ph idx="1"/>
          </p:nvPr>
        </p:nvSpPr>
        <p:spPr>
          <a:xfrm>
            <a:off x="-7620" y="1242060"/>
            <a:ext cx="9144000" cy="5440363"/>
          </a:xfrm>
          <a:ln/>
        </p:spPr>
        <p:txBody>
          <a:bodyPr>
            <a:noAutofit/>
          </a:bodyPr>
          <a:lstStyle/>
          <a:p>
            <a:pPr>
              <a:spcBef>
                <a:spcPts val="0"/>
              </a:spcBef>
            </a:pP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a:t>
            </a:r>
            <a:r>
              <a:rPr lang="en-US" sz="36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3rd Amendment </a:t>
            </a: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says “No soldier shall, in time of peace be quartered in any house, without the consent of the owner, nor in time of war, but in a manner to be prescribed by law</a:t>
            </a:r>
            <a:r>
              <a:rPr lang="en-US" sz="36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a:spcBef>
                <a:spcPts val="0"/>
              </a:spcBef>
            </a:pPr>
            <a:endPar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lgn="ctr">
              <a:spcBef>
                <a:spcPts val="0"/>
              </a:spcBef>
              <a:buNone/>
            </a:pP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This means that </a:t>
            </a:r>
            <a:r>
              <a:rPr lang="en-US" sz="36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we cannot be forced to house </a:t>
            </a:r>
            <a:r>
              <a:rPr lang="en-US" sz="36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soldiers</a:t>
            </a:r>
            <a:r>
              <a:rPr lang="en-US" sz="3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0"/>
            <a:ext cx="7467600" cy="1143000"/>
          </a:xfrm>
        </p:spPr>
        <p:txBody>
          <a:bodyPr/>
          <a:lstStyle/>
          <a:p>
            <a:r>
              <a:rPr lang="en-US" b="1" dirty="0"/>
              <a:t>4th Amendment</a:t>
            </a:r>
          </a:p>
        </p:txBody>
      </p:sp>
      <p:sp>
        <p:nvSpPr>
          <p:cNvPr id="6147" name="Rectangle 3"/>
          <p:cNvSpPr>
            <a:spLocks noGrp="1" noChangeArrowheads="1"/>
          </p:cNvSpPr>
          <p:nvPr>
            <p:ph idx="1"/>
          </p:nvPr>
        </p:nvSpPr>
        <p:spPr>
          <a:xfrm>
            <a:off x="0" y="1143000"/>
            <a:ext cx="9067800" cy="4983163"/>
          </a:xfrm>
          <a:ln/>
        </p:spPr>
        <p:txBody>
          <a:bodyPr/>
          <a:lstStyle/>
          <a:p>
            <a:r>
              <a:rPr lang="en-US" sz="2800" b="1" dirty="0">
                <a:effectLst>
                  <a:outerShdw blurRad="38100" dist="38100" dir="2700000" algn="tl">
                    <a:srgbClr val="000000">
                      <a:alpha val="43137"/>
                    </a:srgbClr>
                  </a:outerShdw>
                </a:effectLst>
                <a:latin typeface="Arial" pitchFamily="34" charset="0"/>
              </a:rPr>
              <a:t>The </a:t>
            </a:r>
            <a:r>
              <a:rPr lang="en-US" sz="2800" b="1" dirty="0">
                <a:solidFill>
                  <a:srgbClr val="FF0000"/>
                </a:solidFill>
                <a:effectLst>
                  <a:outerShdw blurRad="38100" dist="38100" dir="2700000" algn="tl">
                    <a:srgbClr val="000000">
                      <a:alpha val="43137"/>
                    </a:srgbClr>
                  </a:outerShdw>
                </a:effectLst>
                <a:latin typeface="Arial" pitchFamily="34" charset="0"/>
              </a:rPr>
              <a:t>4th Amendment </a:t>
            </a:r>
            <a:r>
              <a:rPr lang="en-US" sz="2800" b="1" dirty="0">
                <a:effectLst>
                  <a:outerShdw blurRad="38100" dist="38100" dir="2700000" algn="tl">
                    <a:srgbClr val="000000">
                      <a:alpha val="43137"/>
                    </a:srgbClr>
                  </a:outerShdw>
                </a:effectLst>
                <a:latin typeface="Arial" pitchFamily="34" charset="0"/>
              </a:rPr>
              <a:t>protects the people from unreasonable searches and seizures. </a:t>
            </a:r>
          </a:p>
          <a:p>
            <a:r>
              <a:rPr lang="en-US" sz="2800" b="1" dirty="0">
                <a:effectLst>
                  <a:outerShdw blurRad="38100" dist="38100" dir="2700000" algn="tl">
                    <a:srgbClr val="000000">
                      <a:alpha val="43137"/>
                    </a:srgbClr>
                  </a:outerShdw>
                </a:effectLst>
                <a:latin typeface="Arial" pitchFamily="34" charset="0"/>
              </a:rPr>
              <a:t>This means that the </a:t>
            </a:r>
            <a:r>
              <a:rPr lang="en-US" sz="2800" b="1" dirty="0">
                <a:solidFill>
                  <a:srgbClr val="FFFF00"/>
                </a:solidFill>
                <a:effectLst>
                  <a:outerShdw blurRad="38100" dist="38100" dir="2700000" algn="tl">
                    <a:srgbClr val="000000">
                      <a:alpha val="43137"/>
                    </a:srgbClr>
                  </a:outerShdw>
                </a:effectLst>
                <a:latin typeface="Arial" pitchFamily="34" charset="0"/>
              </a:rPr>
              <a:t>police must have a warrant to enter our homes</a:t>
            </a:r>
            <a:r>
              <a:rPr lang="en-US" sz="2800" b="1" dirty="0">
                <a:effectLst>
                  <a:outerShdw blurRad="38100" dist="38100" dir="2700000" algn="tl">
                    <a:srgbClr val="000000">
                      <a:alpha val="43137"/>
                    </a:srgbClr>
                  </a:outerShdw>
                </a:effectLst>
                <a:latin typeface="Arial" pitchFamily="34" charset="0"/>
              </a:rPr>
              <a:t>. </a:t>
            </a:r>
            <a:endParaRPr lang="en-US" sz="2800" b="1" dirty="0" smtClean="0">
              <a:effectLst>
                <a:outerShdw blurRad="38100" dist="38100" dir="2700000" algn="tl">
                  <a:srgbClr val="000000">
                    <a:alpha val="43137"/>
                  </a:srgbClr>
                </a:outerShdw>
              </a:effectLst>
              <a:latin typeface="Arial" pitchFamily="34" charset="0"/>
            </a:endParaRPr>
          </a:p>
          <a:p>
            <a:r>
              <a:rPr lang="en-US" sz="2800" b="1" dirty="0" smtClean="0">
                <a:effectLst>
                  <a:outerShdw blurRad="38100" dist="38100" dir="2700000" algn="tl">
                    <a:srgbClr val="000000">
                      <a:alpha val="43137"/>
                    </a:srgbClr>
                  </a:outerShdw>
                </a:effectLst>
                <a:latin typeface="Arial" pitchFamily="34" charset="0"/>
              </a:rPr>
              <a:t>It </a:t>
            </a:r>
            <a:r>
              <a:rPr lang="en-US" sz="2800" b="1" dirty="0">
                <a:effectLst>
                  <a:outerShdw blurRad="38100" dist="38100" dir="2700000" algn="tl">
                    <a:srgbClr val="000000">
                      <a:alpha val="43137"/>
                    </a:srgbClr>
                  </a:outerShdw>
                </a:effectLst>
                <a:latin typeface="Arial" pitchFamily="34" charset="0"/>
              </a:rPr>
              <a:t>also  means the </a:t>
            </a:r>
            <a:r>
              <a:rPr lang="en-US" sz="2800" b="1" dirty="0">
                <a:solidFill>
                  <a:srgbClr val="FFFF00"/>
                </a:solidFill>
                <a:effectLst>
                  <a:outerShdw blurRad="38100" dist="38100" dir="2700000" algn="tl">
                    <a:srgbClr val="000000">
                      <a:alpha val="43137"/>
                    </a:srgbClr>
                  </a:outerShdw>
                </a:effectLst>
                <a:latin typeface="Arial" pitchFamily="34" charset="0"/>
              </a:rPr>
              <a:t>government cannot take our property, papers, </a:t>
            </a:r>
            <a:r>
              <a:rPr lang="en-US" sz="2800" b="1" dirty="0" smtClean="0">
                <a:solidFill>
                  <a:srgbClr val="FFFF00"/>
                </a:solidFill>
                <a:effectLst>
                  <a:outerShdw blurRad="38100" dist="38100" dir="2700000" algn="tl">
                    <a:srgbClr val="000000">
                      <a:alpha val="43137"/>
                    </a:srgbClr>
                  </a:outerShdw>
                </a:effectLst>
                <a:latin typeface="Arial" pitchFamily="34" charset="0"/>
              </a:rPr>
              <a:t>or </a:t>
            </a:r>
            <a:r>
              <a:rPr lang="en-US" sz="2800" b="1" dirty="0" smtClean="0">
                <a:solidFill>
                  <a:srgbClr val="FFFF00"/>
                </a:solidFill>
                <a:effectLst>
                  <a:outerShdw blurRad="38100" dist="38100" dir="2700000" algn="tl">
                    <a:srgbClr val="000000">
                      <a:alpha val="43137"/>
                    </a:srgbClr>
                  </a:outerShdw>
                </a:effectLst>
                <a:latin typeface="Arial" pitchFamily="34" charset="0"/>
              </a:rPr>
              <a:t>us</a:t>
            </a:r>
            <a:r>
              <a:rPr lang="en-US" sz="2800" b="1" dirty="0" smtClean="0">
                <a:effectLst>
                  <a:outerShdw blurRad="38100" dist="38100" dir="2700000" algn="tl">
                    <a:srgbClr val="000000">
                      <a:alpha val="43137"/>
                    </a:srgbClr>
                  </a:outerShdw>
                </a:effectLst>
                <a:latin typeface="Arial" pitchFamily="34" charset="0"/>
              </a:rPr>
              <a:t>, without a </a:t>
            </a:r>
            <a:r>
              <a:rPr lang="en-US" sz="2800" b="1" dirty="0" smtClean="0">
                <a:effectLst>
                  <a:outerShdw blurRad="38100" dist="38100" dir="2700000" algn="tl">
                    <a:srgbClr val="000000">
                      <a:alpha val="43137"/>
                    </a:srgbClr>
                  </a:outerShdw>
                </a:effectLst>
                <a:latin typeface="Arial" pitchFamily="34" charset="0"/>
              </a:rPr>
              <a:t>valid warrant </a:t>
            </a:r>
            <a:r>
              <a:rPr lang="en-US" sz="2800" b="1" dirty="0" smtClean="0">
                <a:effectLst>
                  <a:outerShdw blurRad="38100" dist="38100" dir="2700000" algn="tl">
                    <a:srgbClr val="000000">
                      <a:alpha val="43137"/>
                    </a:srgbClr>
                  </a:outerShdw>
                </a:effectLst>
                <a:latin typeface="Arial" pitchFamily="34" charset="0"/>
              </a:rPr>
              <a:t>based on </a:t>
            </a:r>
            <a:r>
              <a:rPr lang="en-US" sz="2800" b="1" dirty="0" smtClean="0">
                <a:effectLst>
                  <a:outerShdw blurRad="38100" dist="38100" dir="2700000" algn="tl">
                    <a:srgbClr val="000000">
                      <a:alpha val="43137"/>
                    </a:srgbClr>
                  </a:outerShdw>
                </a:effectLst>
                <a:latin typeface="Arial" pitchFamily="34" charset="0"/>
              </a:rPr>
              <a:t>probable </a:t>
            </a:r>
            <a:r>
              <a:rPr lang="en-US" sz="2800" b="1" dirty="0" smtClean="0">
                <a:effectLst>
                  <a:outerShdw blurRad="38100" dist="38100" dir="2700000" algn="tl">
                    <a:srgbClr val="000000">
                      <a:alpha val="43137"/>
                    </a:srgbClr>
                  </a:outerShdw>
                </a:effectLst>
                <a:latin typeface="Arial" pitchFamily="34" charset="0"/>
              </a:rPr>
              <a:t>cause.</a:t>
            </a:r>
          </a:p>
          <a:p>
            <a:endParaRPr lang="en-US" sz="2800" b="1" dirty="0">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0"/>
            <a:ext cx="7467600" cy="1143000"/>
          </a:xfrm>
        </p:spPr>
        <p:txBody>
          <a:bodyPr/>
          <a:lstStyle/>
          <a:p>
            <a:r>
              <a:rPr lang="en-US" b="1" dirty="0"/>
              <a:t>5th Amendment</a:t>
            </a:r>
          </a:p>
        </p:txBody>
      </p:sp>
      <p:sp>
        <p:nvSpPr>
          <p:cNvPr id="3" name="Rectangle 2"/>
          <p:cNvSpPr/>
          <p:nvPr/>
        </p:nvSpPr>
        <p:spPr>
          <a:xfrm>
            <a:off x="152400" y="990600"/>
            <a:ext cx="8991600" cy="4832092"/>
          </a:xfrm>
          <a:prstGeom prst="rect">
            <a:avLst/>
          </a:prstGeom>
        </p:spPr>
        <p:txBody>
          <a:bodyPr wrap="square">
            <a:spAutoFit/>
          </a:bodyPr>
          <a:lstStyle/>
          <a:p>
            <a:r>
              <a:rPr lang="en-US" sz="2800" dirty="0">
                <a:latin typeface="Arial" panose="020B0604020202020204" pitchFamily="34" charset="0"/>
                <a:cs typeface="Arial" panose="020B0604020202020204" pitchFamily="34" charset="0"/>
              </a:rPr>
              <a:t>No person shall be held to answer for a capital, or otherwise infamous crime, unless on a presentment or indictment of a Grand Jury, except in cases arising in the land or naval forces, or in the Militia, when in actual service in time of War or public danger; nor shall any person be subject for the same offence to be twice put in jeopardy of life or limb; nor shall be compelled in any criminal case to be a witness against himself, </a:t>
            </a:r>
            <a:r>
              <a:rPr lang="en-US" sz="2800" b="1" dirty="0">
                <a:solidFill>
                  <a:srgbClr val="FFFF00"/>
                </a:solidFill>
                <a:latin typeface="Arial" panose="020B0604020202020204" pitchFamily="34" charset="0"/>
                <a:cs typeface="Arial" panose="020B0604020202020204" pitchFamily="34" charset="0"/>
              </a:rPr>
              <a:t>nor be deprived of life, liberty, or property, without due process of law; nor shall private property be taken for public use, without just compensation</a:t>
            </a:r>
            <a:r>
              <a:rPr lang="en-US" sz="2800" dirty="0">
                <a:latin typeface="Arial" panose="020B0604020202020204" pitchFamily="34" charset="0"/>
                <a:cs typeface="Arial" panose="020B0604020202020204" pitchFamily="34" charset="0"/>
              </a:rPr>
              <a:t>.</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0"/>
            <a:ext cx="7010400" cy="1143000"/>
          </a:xfrm>
        </p:spPr>
        <p:txBody>
          <a:bodyPr/>
          <a:lstStyle/>
          <a:p>
            <a:r>
              <a:rPr lang="en-US" b="1" dirty="0"/>
              <a:t>6th Amendment</a:t>
            </a:r>
          </a:p>
        </p:txBody>
      </p:sp>
      <p:sp>
        <p:nvSpPr>
          <p:cNvPr id="8195" name="Rectangle 3"/>
          <p:cNvSpPr>
            <a:spLocks noGrp="1" noChangeArrowheads="1"/>
          </p:cNvSpPr>
          <p:nvPr>
            <p:ph type="body" sz="half" idx="1"/>
          </p:nvPr>
        </p:nvSpPr>
        <p:spPr>
          <a:xfrm>
            <a:off x="0" y="1143000"/>
            <a:ext cx="8915400" cy="5486400"/>
          </a:xfrm>
          <a:ln/>
        </p:spPr>
        <p:txBody>
          <a:bodyPr>
            <a:noAutofit/>
          </a:bodyPr>
          <a:lstStyle/>
          <a:p>
            <a:pPr>
              <a:buFont typeface="Wingdings" panose="05000000000000000000" pitchFamily="2" charset="2"/>
              <a:buChar char="§"/>
            </a:pPr>
            <a:r>
              <a:rPr lang="en-US" sz="3200" b="1" dirty="0">
                <a:effectLst>
                  <a:outerShdw blurRad="38100" dist="38100" dir="2700000" algn="tl">
                    <a:srgbClr val="000000">
                      <a:alpha val="43137"/>
                    </a:srgbClr>
                  </a:outerShdw>
                </a:effectLst>
                <a:latin typeface="Arial" pitchFamily="34" charset="0"/>
              </a:rPr>
              <a:t>The </a:t>
            </a:r>
            <a:r>
              <a:rPr lang="en-US" sz="3200" b="1" dirty="0">
                <a:solidFill>
                  <a:srgbClr val="FF0000"/>
                </a:solidFill>
                <a:effectLst>
                  <a:outerShdw blurRad="38100" dist="38100" dir="2700000" algn="tl">
                    <a:srgbClr val="000000">
                      <a:alpha val="43137"/>
                    </a:srgbClr>
                  </a:outerShdw>
                </a:effectLst>
                <a:latin typeface="Arial" pitchFamily="34" charset="0"/>
              </a:rPr>
              <a:t>6th Amendment </a:t>
            </a:r>
            <a:r>
              <a:rPr lang="en-US" sz="3200" b="1" dirty="0" smtClean="0">
                <a:effectLst>
                  <a:outerShdw blurRad="38100" dist="38100" dir="2700000" algn="tl">
                    <a:srgbClr val="000000">
                      <a:alpha val="43137"/>
                    </a:srgbClr>
                  </a:outerShdw>
                </a:effectLst>
                <a:latin typeface="Arial" pitchFamily="34" charset="0"/>
              </a:rPr>
              <a:t>guarantees:</a:t>
            </a:r>
          </a:p>
          <a:p>
            <a:pPr>
              <a:buFont typeface="Wingdings" panose="05000000000000000000" pitchFamily="2" charset="2"/>
              <a:buChar char="§"/>
            </a:pPr>
            <a:r>
              <a:rPr lang="en-US" sz="3200" b="1" dirty="0" smtClean="0">
                <a:effectLst>
                  <a:outerShdw blurRad="38100" dist="38100" dir="2700000" algn="tl">
                    <a:srgbClr val="000000">
                      <a:alpha val="43137"/>
                    </a:srgbClr>
                  </a:outerShdw>
                </a:effectLst>
                <a:latin typeface="Arial" pitchFamily="34" charset="0"/>
              </a:rPr>
              <a:t>A </a:t>
            </a:r>
            <a:r>
              <a:rPr lang="en-US" sz="3200" b="1" dirty="0">
                <a:effectLst>
                  <a:outerShdw blurRad="38100" dist="38100" dir="2700000" algn="tl">
                    <a:srgbClr val="000000">
                      <a:alpha val="43137"/>
                    </a:srgbClr>
                  </a:outerShdw>
                </a:effectLst>
                <a:latin typeface="Arial" pitchFamily="34" charset="0"/>
              </a:rPr>
              <a:t>speedy </a:t>
            </a:r>
            <a:r>
              <a:rPr lang="en-US" sz="3200" b="1" dirty="0" smtClean="0">
                <a:effectLst>
                  <a:outerShdw blurRad="38100" dist="38100" dir="2700000" algn="tl">
                    <a:srgbClr val="000000">
                      <a:alpha val="43137"/>
                    </a:srgbClr>
                  </a:outerShdw>
                </a:effectLst>
                <a:latin typeface="Arial" pitchFamily="34" charset="0"/>
              </a:rPr>
              <a:t>trial</a:t>
            </a:r>
          </a:p>
          <a:p>
            <a:pPr>
              <a:buFont typeface="Wingdings" panose="05000000000000000000" pitchFamily="2" charset="2"/>
              <a:buChar char="§"/>
            </a:pPr>
            <a:r>
              <a:rPr lang="en-US" sz="3200" b="1" dirty="0" smtClean="0">
                <a:effectLst>
                  <a:outerShdw blurRad="38100" dist="38100" dir="2700000" algn="tl">
                    <a:srgbClr val="000000">
                      <a:alpha val="43137"/>
                    </a:srgbClr>
                  </a:outerShdw>
                </a:effectLst>
                <a:latin typeface="Arial" pitchFamily="34" charset="0"/>
              </a:rPr>
              <a:t>An </a:t>
            </a:r>
            <a:r>
              <a:rPr lang="en-US" sz="3200" b="1" dirty="0">
                <a:solidFill>
                  <a:srgbClr val="FFFF00"/>
                </a:solidFill>
                <a:effectLst>
                  <a:outerShdw blurRad="38100" dist="38100" dir="2700000" algn="tl">
                    <a:srgbClr val="000000">
                      <a:alpha val="43137"/>
                    </a:srgbClr>
                  </a:outerShdw>
                </a:effectLst>
                <a:latin typeface="Arial" pitchFamily="34" charset="0"/>
              </a:rPr>
              <a:t>impartial jury </a:t>
            </a:r>
            <a:endParaRPr lang="en-US" sz="3200" b="1" dirty="0" smtClean="0">
              <a:solidFill>
                <a:srgbClr val="FFFF00"/>
              </a:solidFill>
              <a:effectLst>
                <a:outerShdw blurRad="38100" dist="38100" dir="2700000" algn="tl">
                  <a:srgbClr val="000000">
                    <a:alpha val="43137"/>
                  </a:srgbClr>
                </a:outerShdw>
              </a:effectLst>
              <a:latin typeface="Arial" pitchFamily="34" charset="0"/>
            </a:endParaRPr>
          </a:p>
          <a:p>
            <a:pPr>
              <a:buFont typeface="Wingdings" panose="05000000000000000000" pitchFamily="2" charset="2"/>
              <a:buChar char="§"/>
            </a:pPr>
            <a:r>
              <a:rPr lang="en-US" sz="3200" b="1" dirty="0" smtClean="0">
                <a:effectLst>
                  <a:outerShdw blurRad="38100" dist="38100" dir="2700000" algn="tl">
                    <a:srgbClr val="000000">
                      <a:alpha val="43137"/>
                    </a:srgbClr>
                  </a:outerShdw>
                </a:effectLst>
                <a:latin typeface="Arial" pitchFamily="34" charset="0"/>
              </a:rPr>
              <a:t>That </a:t>
            </a:r>
            <a:r>
              <a:rPr lang="en-US" sz="3200" b="1" dirty="0">
                <a:effectLst>
                  <a:outerShdw blurRad="38100" dist="38100" dir="2700000" algn="tl">
                    <a:srgbClr val="000000">
                      <a:alpha val="43137"/>
                    </a:srgbClr>
                  </a:outerShdw>
                </a:effectLst>
                <a:latin typeface="Arial" pitchFamily="34" charset="0"/>
              </a:rPr>
              <a:t>the accused can </a:t>
            </a:r>
            <a:r>
              <a:rPr lang="en-US" sz="3200" b="1" dirty="0">
                <a:solidFill>
                  <a:srgbClr val="FFFF00"/>
                </a:solidFill>
                <a:effectLst>
                  <a:outerShdw blurRad="38100" dist="38100" dir="2700000" algn="tl">
                    <a:srgbClr val="000000">
                      <a:alpha val="43137"/>
                    </a:srgbClr>
                  </a:outerShdw>
                </a:effectLst>
                <a:latin typeface="Arial" pitchFamily="34" charset="0"/>
              </a:rPr>
              <a:t>confront witnesses </a:t>
            </a:r>
            <a:r>
              <a:rPr lang="en-US" sz="3200" b="1" dirty="0">
                <a:effectLst>
                  <a:outerShdw blurRad="38100" dist="38100" dir="2700000" algn="tl">
                    <a:srgbClr val="000000">
                      <a:alpha val="43137"/>
                    </a:srgbClr>
                  </a:outerShdw>
                </a:effectLst>
                <a:latin typeface="Arial" pitchFamily="34" charset="0"/>
              </a:rPr>
              <a:t>against them </a:t>
            </a:r>
          </a:p>
          <a:p>
            <a:pPr>
              <a:buFont typeface="Wingdings" panose="05000000000000000000" pitchFamily="2" charset="2"/>
              <a:buChar char="§"/>
            </a:pPr>
            <a:r>
              <a:rPr lang="en-US" sz="3200" b="1" dirty="0" smtClean="0">
                <a:effectLst>
                  <a:outerShdw blurRad="38100" dist="38100" dir="2700000" algn="tl">
                    <a:srgbClr val="000000">
                      <a:alpha val="43137"/>
                    </a:srgbClr>
                  </a:outerShdw>
                </a:effectLst>
                <a:latin typeface="Arial" pitchFamily="34" charset="0"/>
              </a:rPr>
              <a:t>The </a:t>
            </a:r>
            <a:r>
              <a:rPr lang="en-US" sz="3200" b="1" dirty="0">
                <a:effectLst>
                  <a:outerShdw blurRad="38100" dist="38100" dir="2700000" algn="tl">
                    <a:srgbClr val="000000">
                      <a:alpha val="43137"/>
                    </a:srgbClr>
                  </a:outerShdw>
                </a:effectLst>
                <a:latin typeface="Arial" pitchFamily="34" charset="0"/>
              </a:rPr>
              <a:t>accused must be allowed to have a </a:t>
            </a:r>
            <a:r>
              <a:rPr lang="en-US" sz="3200" b="1" dirty="0">
                <a:solidFill>
                  <a:srgbClr val="FFFF00"/>
                </a:solidFill>
                <a:effectLst>
                  <a:outerShdw blurRad="38100" dist="38100" dir="2700000" algn="tl">
                    <a:srgbClr val="000000">
                      <a:alpha val="43137"/>
                    </a:srgbClr>
                  </a:outerShdw>
                </a:effectLst>
                <a:latin typeface="Arial" pitchFamily="34" charset="0"/>
              </a:rPr>
              <a:t>lawyer</a:t>
            </a:r>
          </a:p>
          <a:p>
            <a:pPr>
              <a:buFont typeface="Wingdings" panose="05000000000000000000" pitchFamily="2" charset="2"/>
              <a:buChar char="§"/>
            </a:pPr>
            <a:endParaRPr lang="en-US" sz="3200" b="1" dirty="0">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1143000" y="0"/>
            <a:ext cx="7467600" cy="1143000"/>
          </a:xfrm>
        </p:spPr>
        <p:txBody>
          <a:bodyPr/>
          <a:lstStyle/>
          <a:p>
            <a:pPr algn="ctr"/>
            <a:r>
              <a:rPr lang="en-US" b="1" dirty="0"/>
              <a:t>7th Amendment</a:t>
            </a:r>
          </a:p>
        </p:txBody>
      </p:sp>
      <p:sp>
        <p:nvSpPr>
          <p:cNvPr id="94211" name="Rectangle 3"/>
          <p:cNvSpPr>
            <a:spLocks noGrp="1" noChangeArrowheads="1"/>
          </p:cNvSpPr>
          <p:nvPr>
            <p:ph idx="1"/>
          </p:nvPr>
        </p:nvSpPr>
        <p:spPr>
          <a:xfrm>
            <a:off x="304800" y="914400"/>
            <a:ext cx="8839200" cy="4983163"/>
          </a:xfrm>
          <a:ln/>
        </p:spPr>
        <p:txBody>
          <a:bodyPr>
            <a:noAutofit/>
          </a:bodyPr>
          <a:lstStyle/>
          <a:p>
            <a:pPr>
              <a:buFont typeface="Wingdings" panose="05000000000000000000" pitchFamily="2" charset="2"/>
              <a:buChar char="§"/>
            </a:pP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a:t>
            </a:r>
            <a:r>
              <a:rPr lang="en-US" sz="32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7th Amendment </a:t>
            </a: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guarantees the right to </a:t>
            </a:r>
            <a:r>
              <a:rPr lang="en-US" sz="32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trial by jury in a civil cases</a:t>
            </a:r>
            <a:r>
              <a:rPr lang="en-US" sz="3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buFont typeface="Wingdings" panose="05000000000000000000" pitchFamily="2" charset="2"/>
              <a:buChar char="§"/>
            </a:pP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 civil trial </a:t>
            </a:r>
            <a:r>
              <a:rPr lang="en-US" sz="3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is different from </a:t>
            </a: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 criminal trial. </a:t>
            </a:r>
            <a:endParaRPr lang="en-US" sz="3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1">
              <a:buFont typeface="Wingdings" panose="05000000000000000000" pitchFamily="2" charset="2"/>
              <a:buChar char="§"/>
            </a:pPr>
            <a:r>
              <a:rPr lang="en-US" sz="32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Civil trial:</a:t>
            </a:r>
            <a:r>
              <a:rPr lang="en-US" sz="3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when someone sues someone else. </a:t>
            </a:r>
            <a:endParaRPr lang="en-US" sz="3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1">
              <a:buFont typeface="Wingdings" panose="05000000000000000000" pitchFamily="2" charset="2"/>
              <a:buChar char="§"/>
            </a:pPr>
            <a:r>
              <a:rPr lang="en-US" sz="32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Criminal trial:</a:t>
            </a:r>
            <a:r>
              <a:rPr lang="en-US" sz="3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when the state </a:t>
            </a:r>
            <a:r>
              <a:rPr lang="en-US" sz="3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brings charges against someone</a:t>
            </a:r>
            <a:endPar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8600" y="0"/>
            <a:ext cx="7010400" cy="1143000"/>
          </a:xfrm>
        </p:spPr>
        <p:txBody>
          <a:bodyPr/>
          <a:lstStyle/>
          <a:p>
            <a:r>
              <a:rPr lang="en-US" b="1" dirty="0"/>
              <a:t>8th Amendment</a:t>
            </a:r>
          </a:p>
        </p:txBody>
      </p:sp>
      <p:sp>
        <p:nvSpPr>
          <p:cNvPr id="10243" name="Rectangle 3"/>
          <p:cNvSpPr>
            <a:spLocks noGrp="1" noChangeArrowheads="1"/>
          </p:cNvSpPr>
          <p:nvPr>
            <p:ph type="body" sz="half" idx="1"/>
          </p:nvPr>
        </p:nvSpPr>
        <p:spPr>
          <a:xfrm>
            <a:off x="0" y="1143000"/>
            <a:ext cx="8534400" cy="4876800"/>
          </a:xfrm>
          <a:ln/>
        </p:spPr>
        <p:txBody>
          <a:bodyPr>
            <a:normAutofit/>
          </a:bodyPr>
          <a:lstStyle/>
          <a:p>
            <a:pPr>
              <a:lnSpc>
                <a:spcPct val="90000"/>
              </a:lnSpc>
            </a:pPr>
            <a:r>
              <a:rPr lang="en-US" sz="4000" b="1" dirty="0">
                <a:effectLst>
                  <a:outerShdw blurRad="38100" dist="38100" dir="2700000" algn="tl">
                    <a:srgbClr val="000000">
                      <a:alpha val="43137"/>
                    </a:srgbClr>
                  </a:outerShdw>
                </a:effectLst>
                <a:latin typeface="Arial" pitchFamily="34" charset="0"/>
              </a:rPr>
              <a:t>The </a:t>
            </a:r>
            <a:r>
              <a:rPr lang="en-US" sz="4000" b="1" dirty="0">
                <a:solidFill>
                  <a:srgbClr val="FF0000"/>
                </a:solidFill>
                <a:effectLst>
                  <a:outerShdw blurRad="38100" dist="38100" dir="2700000" algn="tl">
                    <a:srgbClr val="000000">
                      <a:alpha val="43137"/>
                    </a:srgbClr>
                  </a:outerShdw>
                </a:effectLst>
                <a:latin typeface="Arial" pitchFamily="34" charset="0"/>
              </a:rPr>
              <a:t>8th Amendment </a:t>
            </a:r>
            <a:r>
              <a:rPr lang="en-US" sz="4000" b="1" dirty="0">
                <a:effectLst>
                  <a:outerShdw blurRad="38100" dist="38100" dir="2700000" algn="tl">
                    <a:srgbClr val="000000">
                      <a:alpha val="43137"/>
                    </a:srgbClr>
                  </a:outerShdw>
                </a:effectLst>
                <a:latin typeface="Arial" pitchFamily="34" charset="0"/>
              </a:rPr>
              <a:t>guarantees that </a:t>
            </a:r>
            <a:r>
              <a:rPr lang="en-US" sz="4000" b="1" dirty="0">
                <a:solidFill>
                  <a:srgbClr val="FFFF00"/>
                </a:solidFill>
                <a:effectLst>
                  <a:outerShdw blurRad="38100" dist="38100" dir="2700000" algn="tl">
                    <a:srgbClr val="000000">
                      <a:alpha val="43137"/>
                    </a:srgbClr>
                  </a:outerShdw>
                </a:effectLst>
                <a:latin typeface="Arial" pitchFamily="34" charset="0"/>
              </a:rPr>
              <a:t>punishments will be fair and not </a:t>
            </a:r>
            <a:r>
              <a:rPr lang="en-US" sz="4000" b="1" dirty="0" smtClean="0">
                <a:solidFill>
                  <a:srgbClr val="FFFF00"/>
                </a:solidFill>
                <a:effectLst>
                  <a:outerShdw blurRad="38100" dist="38100" dir="2700000" algn="tl">
                    <a:srgbClr val="000000">
                      <a:alpha val="43137"/>
                    </a:srgbClr>
                  </a:outerShdw>
                </a:effectLst>
                <a:latin typeface="Arial" pitchFamily="34" charset="0"/>
              </a:rPr>
              <a:t>cruel</a:t>
            </a:r>
            <a:r>
              <a:rPr lang="en-US" sz="4000" b="1" dirty="0" smtClean="0">
                <a:effectLst>
                  <a:outerShdw blurRad="38100" dist="38100" dir="2700000" algn="tl">
                    <a:srgbClr val="000000">
                      <a:alpha val="43137"/>
                    </a:srgbClr>
                  </a:outerShdw>
                </a:effectLst>
                <a:latin typeface="Arial" pitchFamily="34" charset="0"/>
              </a:rPr>
              <a:t>.</a:t>
            </a:r>
            <a:endParaRPr lang="en-US" sz="4000" b="1" dirty="0">
              <a:effectLst>
                <a:outerShdw blurRad="38100" dist="38100" dir="2700000" algn="tl">
                  <a:srgbClr val="000000">
                    <a:alpha val="43137"/>
                  </a:srgbClr>
                </a:outerShdw>
              </a:effectLst>
              <a:latin typeface="Arial" pitchFamily="34" charset="0"/>
            </a:endParaRPr>
          </a:p>
          <a:p>
            <a:pPr>
              <a:lnSpc>
                <a:spcPct val="90000"/>
              </a:lnSpc>
            </a:pPr>
            <a:endParaRPr lang="en-US" sz="4000" b="1" dirty="0">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0"/>
            <a:ext cx="7467600" cy="1143000"/>
          </a:xfrm>
        </p:spPr>
        <p:txBody>
          <a:bodyPr/>
          <a:lstStyle/>
          <a:p>
            <a:r>
              <a:rPr lang="en-US" b="1" dirty="0"/>
              <a:t>9th Amendment</a:t>
            </a:r>
          </a:p>
        </p:txBody>
      </p:sp>
      <p:sp>
        <p:nvSpPr>
          <p:cNvPr id="2" name="Rectangle 1"/>
          <p:cNvSpPr/>
          <p:nvPr/>
        </p:nvSpPr>
        <p:spPr>
          <a:xfrm>
            <a:off x="152400" y="1295400"/>
            <a:ext cx="8686800" cy="2554545"/>
          </a:xfrm>
          <a:prstGeom prst="rect">
            <a:avLst/>
          </a:prstGeom>
        </p:spPr>
        <p:txBody>
          <a:bodyPr wrap="square">
            <a:spAutoFit/>
          </a:bodyPr>
          <a:lstStyle/>
          <a:p>
            <a:r>
              <a:rPr lang="en-US" sz="3200" dirty="0">
                <a:latin typeface="Arial" panose="020B0604020202020204" pitchFamily="34" charset="0"/>
                <a:cs typeface="Arial" panose="020B0604020202020204" pitchFamily="34" charset="0"/>
              </a:rPr>
              <a:t>The enumeration in the Constitution, of certain rights, </a:t>
            </a:r>
            <a:r>
              <a:rPr lang="en-US" sz="3200" b="1" dirty="0">
                <a:solidFill>
                  <a:srgbClr val="FFFF00"/>
                </a:solidFill>
                <a:latin typeface="Arial" panose="020B0604020202020204" pitchFamily="34" charset="0"/>
                <a:cs typeface="Arial" panose="020B0604020202020204" pitchFamily="34" charset="0"/>
              </a:rPr>
              <a:t>shall not be construed to deny or disparage</a:t>
            </a:r>
            <a:r>
              <a:rPr lang="en-US" sz="3200" dirty="0">
                <a:latin typeface="Arial" panose="020B0604020202020204" pitchFamily="34" charset="0"/>
                <a:cs typeface="Arial" panose="020B0604020202020204" pitchFamily="34" charset="0"/>
              </a:rPr>
              <a:t> others retained by the people</a:t>
            </a:r>
            <a:r>
              <a:rPr lang="en-US" sz="3200" dirty="0" smtClean="0">
                <a:latin typeface="Arial" panose="020B0604020202020204" pitchFamily="34" charset="0"/>
                <a:cs typeface="Arial" panose="020B0604020202020204" pitchFamily="34" charset="0"/>
              </a:rPr>
              <a:t>.</a:t>
            </a:r>
          </a:p>
          <a:p>
            <a:endParaRPr lang="en-US" sz="3200" dirty="0">
              <a:latin typeface="Arial" panose="020B0604020202020204" pitchFamily="34" charset="0"/>
              <a:cs typeface="Arial" panose="020B0604020202020204" pitchFamily="34" charset="0"/>
            </a:endParaRPr>
          </a:p>
          <a:p>
            <a:pPr algn="ctr"/>
            <a:r>
              <a:rPr lang="en-US" sz="3200" dirty="0" smtClean="0">
                <a:latin typeface="Arial" panose="020B0604020202020204" pitchFamily="34" charset="0"/>
                <a:cs typeface="Arial" panose="020B0604020202020204" pitchFamily="34" charset="0"/>
              </a:rPr>
              <a:t>What does actually say and mean?</a:t>
            </a:r>
            <a:endParaRPr lang="en-US" sz="3200" dirty="0">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52400" y="0"/>
            <a:ext cx="7467600" cy="1143000"/>
          </a:xfrm>
        </p:spPr>
        <p:txBody>
          <a:bodyPr/>
          <a:lstStyle/>
          <a:p>
            <a:r>
              <a:rPr lang="en-US" b="1" dirty="0"/>
              <a:t>10th Amendment</a:t>
            </a:r>
          </a:p>
        </p:txBody>
      </p:sp>
      <p:sp>
        <p:nvSpPr>
          <p:cNvPr id="2" name="Rectangle 1"/>
          <p:cNvSpPr/>
          <p:nvPr/>
        </p:nvSpPr>
        <p:spPr>
          <a:xfrm>
            <a:off x="152400" y="914400"/>
            <a:ext cx="8763000" cy="4031873"/>
          </a:xfrm>
          <a:prstGeom prst="rect">
            <a:avLst/>
          </a:prstGeom>
        </p:spPr>
        <p:txBody>
          <a:bodyPr wrap="square">
            <a:spAutoFit/>
          </a:bodyPr>
          <a:lstStyle/>
          <a:p>
            <a:r>
              <a:rPr lang="en-US" sz="3200" dirty="0">
                <a:latin typeface="Arial" panose="020B0604020202020204" pitchFamily="34" charset="0"/>
                <a:cs typeface="Arial" panose="020B0604020202020204" pitchFamily="34" charset="0"/>
              </a:rPr>
              <a:t>The </a:t>
            </a:r>
            <a:r>
              <a:rPr lang="en-US" sz="3200" b="1" dirty="0">
                <a:solidFill>
                  <a:srgbClr val="FFFF00"/>
                </a:solidFill>
                <a:latin typeface="Arial" panose="020B0604020202020204" pitchFamily="34" charset="0"/>
                <a:cs typeface="Arial" panose="020B0604020202020204" pitchFamily="34" charset="0"/>
              </a:rPr>
              <a:t>powers not delegated to the United States by the Constitution</a:t>
            </a:r>
            <a:r>
              <a:rPr lang="en-US" sz="3200" dirty="0">
                <a:latin typeface="Arial" panose="020B0604020202020204" pitchFamily="34" charset="0"/>
                <a:cs typeface="Arial" panose="020B0604020202020204" pitchFamily="34" charset="0"/>
              </a:rPr>
              <a:t>, nor prohibited by it to the States, are reserved to the States respectively, or to the people</a:t>
            </a:r>
            <a:r>
              <a:rPr lang="en-US" sz="3200" dirty="0" smtClean="0">
                <a:latin typeface="Arial" panose="020B0604020202020204" pitchFamily="34" charset="0"/>
                <a:cs typeface="Arial" panose="020B0604020202020204" pitchFamily="34" charset="0"/>
              </a:rPr>
              <a:t>.</a:t>
            </a:r>
          </a:p>
          <a:p>
            <a:endParaRPr lang="en-US" sz="3200" dirty="0">
              <a:latin typeface="Arial" panose="020B0604020202020204" pitchFamily="34" charset="0"/>
              <a:cs typeface="Arial" panose="020B0604020202020204" pitchFamily="34" charset="0"/>
            </a:endParaRPr>
          </a:p>
          <a:p>
            <a:endParaRPr lang="en-US" sz="3200" dirty="0" smtClean="0">
              <a:latin typeface="Arial" panose="020B0604020202020204" pitchFamily="34" charset="0"/>
              <a:cs typeface="Arial" panose="020B0604020202020204" pitchFamily="34" charset="0"/>
            </a:endParaRPr>
          </a:p>
          <a:p>
            <a:pPr algn="ctr"/>
            <a:r>
              <a:rPr lang="en-US" sz="3200" b="1" dirty="0">
                <a:latin typeface="Arial" panose="020B0604020202020204" pitchFamily="34" charset="0"/>
                <a:cs typeface="Arial" panose="020B0604020202020204" pitchFamily="34" charset="0"/>
              </a:rPr>
              <a:t>What does actually say and mean?</a:t>
            </a:r>
          </a:p>
          <a:p>
            <a:endParaRPr lang="en-US" sz="3200" dirty="0">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3400" y="0"/>
            <a:ext cx="8229600" cy="1143000"/>
          </a:xfrm>
        </p:spPr>
        <p:txBody>
          <a:bodyPr>
            <a:normAutofit fontScale="90000"/>
          </a:bodyPr>
          <a:lstStyle/>
          <a:p>
            <a:r>
              <a:rPr lang="en-US" dirty="0"/>
              <a:t>The Branches of Government</a:t>
            </a:r>
          </a:p>
        </p:txBody>
      </p:sp>
      <p:sp>
        <p:nvSpPr>
          <p:cNvPr id="10243" name="Rectangle 3"/>
          <p:cNvSpPr>
            <a:spLocks noGrp="1" noChangeArrowheads="1"/>
          </p:cNvSpPr>
          <p:nvPr>
            <p:ph idx="1"/>
          </p:nvPr>
        </p:nvSpPr>
        <p:spPr>
          <a:xfrm>
            <a:off x="0" y="1295400"/>
            <a:ext cx="9144000" cy="5292725"/>
          </a:xfrm>
        </p:spPr>
        <p:txBody>
          <a:bodyPr>
            <a:normAutofit/>
          </a:bodyPr>
          <a:lstStyle/>
          <a:p>
            <a:r>
              <a:rPr lang="en-US" sz="3600" dirty="0"/>
              <a:t>There are </a:t>
            </a:r>
            <a:r>
              <a:rPr lang="en-US" sz="3600" b="1" dirty="0" smtClean="0">
                <a:solidFill>
                  <a:schemeClr val="accent4">
                    <a:lumMod val="10000"/>
                  </a:schemeClr>
                </a:solidFill>
                <a:effectLst/>
              </a:rPr>
              <a:t>3 branches </a:t>
            </a:r>
            <a:r>
              <a:rPr lang="en-US" sz="3600" b="1" dirty="0">
                <a:solidFill>
                  <a:schemeClr val="accent4">
                    <a:lumMod val="10000"/>
                  </a:schemeClr>
                </a:solidFill>
                <a:effectLst/>
              </a:rPr>
              <a:t>of government</a:t>
            </a:r>
            <a:r>
              <a:rPr lang="en-US" sz="3600" dirty="0"/>
              <a:t>:</a:t>
            </a:r>
          </a:p>
          <a:p>
            <a:pPr>
              <a:buFont typeface="Wingdings" pitchFamily="48" charset="2"/>
              <a:buNone/>
            </a:pPr>
            <a:r>
              <a:rPr lang="en-US" sz="3600" dirty="0"/>
              <a:t> 1. The </a:t>
            </a:r>
            <a:r>
              <a:rPr lang="en-US" sz="4000" b="1" dirty="0">
                <a:solidFill>
                  <a:schemeClr val="accent4">
                    <a:lumMod val="10000"/>
                  </a:schemeClr>
                </a:solidFill>
                <a:effectLst/>
                <a:latin typeface="Arial Black" pitchFamily="34" charset="0"/>
              </a:rPr>
              <a:t>legislative</a:t>
            </a:r>
            <a:r>
              <a:rPr lang="en-US" sz="3600" dirty="0"/>
              <a:t> - which </a:t>
            </a:r>
            <a:r>
              <a:rPr lang="en-US" sz="3600" b="1" dirty="0">
                <a:solidFill>
                  <a:schemeClr val="accent4">
                    <a:lumMod val="10000"/>
                  </a:schemeClr>
                </a:solidFill>
                <a:effectLst/>
              </a:rPr>
              <a:t>makes</a:t>
            </a:r>
            <a:r>
              <a:rPr lang="en-US" sz="3600" dirty="0"/>
              <a:t> the </a:t>
            </a:r>
            <a:r>
              <a:rPr lang="en-US" sz="3600" dirty="0" smtClean="0"/>
              <a:t>laws.</a:t>
            </a:r>
            <a:endParaRPr lang="en-US" sz="3600" dirty="0"/>
          </a:p>
          <a:p>
            <a:pPr>
              <a:buFont typeface="Wingdings" pitchFamily="48" charset="2"/>
              <a:buNone/>
            </a:pPr>
            <a:r>
              <a:rPr lang="en-US" sz="3600" dirty="0"/>
              <a:t> 2. The </a:t>
            </a:r>
            <a:r>
              <a:rPr lang="en-US" sz="4000" b="1" dirty="0">
                <a:solidFill>
                  <a:schemeClr val="accent4">
                    <a:lumMod val="10000"/>
                  </a:schemeClr>
                </a:solidFill>
                <a:effectLst/>
                <a:latin typeface="Arial Black" pitchFamily="34" charset="0"/>
              </a:rPr>
              <a:t>executive</a:t>
            </a:r>
            <a:r>
              <a:rPr lang="en-US" sz="4000" dirty="0">
                <a:effectLst/>
              </a:rPr>
              <a:t> </a:t>
            </a:r>
            <a:r>
              <a:rPr lang="en-US" sz="3600" dirty="0"/>
              <a:t>- which  </a:t>
            </a:r>
            <a:r>
              <a:rPr lang="en-US" sz="3600" b="1" dirty="0">
                <a:solidFill>
                  <a:schemeClr val="accent4">
                    <a:lumMod val="10000"/>
                  </a:schemeClr>
                </a:solidFill>
                <a:effectLst/>
              </a:rPr>
              <a:t>enforces</a:t>
            </a:r>
            <a:r>
              <a:rPr lang="en-US" sz="3600" dirty="0">
                <a:effectLst/>
              </a:rPr>
              <a:t> </a:t>
            </a:r>
            <a:r>
              <a:rPr lang="en-US" sz="3600" dirty="0"/>
              <a:t>the laws or make sure the laws are carried </a:t>
            </a:r>
            <a:r>
              <a:rPr lang="en-US" sz="3600" dirty="0" smtClean="0"/>
              <a:t>out.</a:t>
            </a:r>
            <a:endParaRPr lang="en-US" sz="3600" dirty="0"/>
          </a:p>
          <a:p>
            <a:pPr>
              <a:buFont typeface="Wingdings" pitchFamily="48" charset="2"/>
              <a:buNone/>
            </a:pPr>
            <a:r>
              <a:rPr lang="en-US" sz="3600" dirty="0"/>
              <a:t> 3. The </a:t>
            </a:r>
            <a:r>
              <a:rPr lang="en-US" sz="4000" b="1" dirty="0">
                <a:solidFill>
                  <a:schemeClr val="accent4">
                    <a:lumMod val="10000"/>
                  </a:schemeClr>
                </a:solidFill>
                <a:effectLst/>
                <a:latin typeface="Arial Black" pitchFamily="34" charset="0"/>
              </a:rPr>
              <a:t>judicial</a:t>
            </a:r>
            <a:r>
              <a:rPr lang="en-US" sz="4000" dirty="0">
                <a:effectLst/>
              </a:rPr>
              <a:t> </a:t>
            </a:r>
            <a:r>
              <a:rPr lang="en-US" sz="3600" dirty="0"/>
              <a:t>- which </a:t>
            </a:r>
            <a:r>
              <a:rPr lang="en-US" sz="3600" b="1" dirty="0">
                <a:solidFill>
                  <a:schemeClr val="accent4">
                    <a:lumMod val="10000"/>
                  </a:schemeClr>
                </a:solidFill>
                <a:effectLst/>
              </a:rPr>
              <a:t>interprets</a:t>
            </a:r>
            <a:r>
              <a:rPr lang="en-US" sz="3600" dirty="0">
                <a:effectLst/>
              </a:rPr>
              <a:t> </a:t>
            </a:r>
            <a:r>
              <a:rPr lang="en-US" sz="3600" dirty="0"/>
              <a:t>the laws or explains the laws and makes sure they are </a:t>
            </a:r>
            <a:r>
              <a:rPr lang="en-US" sz="3600" dirty="0" smtClean="0"/>
              <a:t>fair.</a:t>
            </a:r>
            <a:endParaRPr lang="en-US" sz="3600" dirty="0"/>
          </a:p>
        </p:txBody>
      </p:sp>
      <p:pic>
        <p:nvPicPr>
          <p:cNvPr id="10245" name="Picture 5"/>
          <p:cNvPicPr>
            <a:picLocks noChangeAspect="1" noChangeArrowheads="1"/>
          </p:cNvPicPr>
          <p:nvPr/>
        </p:nvPicPr>
        <p:blipFill>
          <a:blip r:embed="rId3" cstate="print"/>
          <a:srcRect/>
          <a:stretch>
            <a:fillRect/>
          </a:stretch>
        </p:blipFill>
        <p:spPr bwMode="auto">
          <a:xfrm>
            <a:off x="-152400" y="0"/>
            <a:ext cx="9296400" cy="68580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5"/>
                                        </p:tgtEl>
                                        <p:attrNameLst>
                                          <p:attrName>style.visibility</p:attrName>
                                        </p:attrNameLst>
                                      </p:cBhvr>
                                      <p:to>
                                        <p:strVal val="visible"/>
                                      </p:to>
                                    </p:set>
                                    <p:anim calcmode="lin" valueType="num">
                                      <p:cBhvr additive="base">
                                        <p:cTn id="7" dur="500" fill="hold"/>
                                        <p:tgtEl>
                                          <p:spTgt spid="10245"/>
                                        </p:tgtEl>
                                        <p:attrNameLst>
                                          <p:attrName>ppt_x</p:attrName>
                                        </p:attrNameLst>
                                      </p:cBhvr>
                                      <p:tavLst>
                                        <p:tav tm="0">
                                          <p:val>
                                            <p:strVal val="#ppt_x"/>
                                          </p:val>
                                        </p:tav>
                                        <p:tav tm="100000">
                                          <p:val>
                                            <p:strVal val="#ppt_x"/>
                                          </p:val>
                                        </p:tav>
                                      </p:tavLst>
                                    </p:anim>
                                    <p:anim calcmode="lin" valueType="num">
                                      <p:cBhvr additive="base">
                                        <p:cTn id="8" dur="500" fill="hold"/>
                                        <p:tgtEl>
                                          <p:spTgt spid="102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09800" y="304800"/>
            <a:ext cx="6377940" cy="1293028"/>
          </a:xfrm>
        </p:spPr>
        <p:txBody>
          <a:bodyPr/>
          <a:lstStyle/>
          <a:p>
            <a:r>
              <a:rPr lang="en-US" b="1" dirty="0"/>
              <a:t>Legislative Branch</a:t>
            </a:r>
          </a:p>
        </p:txBody>
      </p:sp>
      <p:sp>
        <p:nvSpPr>
          <p:cNvPr id="11267" name="Rectangle 3"/>
          <p:cNvSpPr>
            <a:spLocks noGrp="1" noChangeArrowheads="1"/>
          </p:cNvSpPr>
          <p:nvPr>
            <p:ph idx="1"/>
          </p:nvPr>
        </p:nvSpPr>
        <p:spPr>
          <a:xfrm>
            <a:off x="0" y="1447800"/>
            <a:ext cx="9144000" cy="4683125"/>
          </a:xfrm>
        </p:spPr>
        <p:txBody>
          <a:bodyPr/>
          <a:lstStyle/>
          <a:p>
            <a:r>
              <a:rPr lang="en-US" sz="3600" dirty="0"/>
              <a:t>The legislative </a:t>
            </a:r>
            <a:r>
              <a:rPr lang="en-US" sz="3600" dirty="0" smtClean="0"/>
              <a:t>branch: </a:t>
            </a:r>
            <a:r>
              <a:rPr lang="en-US" sz="3600" b="1" dirty="0" smtClean="0">
                <a:solidFill>
                  <a:srgbClr val="FFFF00"/>
                </a:solidFill>
              </a:rPr>
              <a:t>CONGRESS</a:t>
            </a:r>
          </a:p>
          <a:p>
            <a:pPr marL="0" indent="0">
              <a:buNone/>
            </a:pPr>
            <a:r>
              <a:rPr lang="en-US" sz="3600" dirty="0" smtClean="0"/>
              <a:t>  </a:t>
            </a:r>
          </a:p>
          <a:p>
            <a:r>
              <a:rPr lang="en-US" sz="3600" dirty="0" smtClean="0"/>
              <a:t> </a:t>
            </a:r>
            <a:r>
              <a:rPr lang="en-US" sz="4000" b="1" dirty="0" smtClean="0">
                <a:solidFill>
                  <a:srgbClr val="FFFF00"/>
                </a:solidFill>
                <a:effectLst/>
                <a:latin typeface="Arial Black" pitchFamily="34" charset="0"/>
              </a:rPr>
              <a:t>The</a:t>
            </a:r>
            <a:r>
              <a:rPr lang="en-US" sz="4000" dirty="0" smtClean="0">
                <a:solidFill>
                  <a:srgbClr val="FFFF00"/>
                </a:solidFill>
                <a:effectLst/>
              </a:rPr>
              <a:t> </a:t>
            </a:r>
            <a:r>
              <a:rPr lang="en-US" sz="4000" b="1" dirty="0">
                <a:solidFill>
                  <a:srgbClr val="FFFF00"/>
                </a:solidFill>
                <a:effectLst/>
                <a:latin typeface="Arial Black" pitchFamily="34" charset="0"/>
              </a:rPr>
              <a:t>House of Representatives </a:t>
            </a:r>
            <a:endParaRPr lang="en-US" sz="3600" b="1" dirty="0" smtClean="0">
              <a:solidFill>
                <a:srgbClr val="FFFF00"/>
              </a:solidFill>
              <a:effectLst/>
              <a:latin typeface="Arial Black" pitchFamily="34" charset="0"/>
            </a:endParaRPr>
          </a:p>
          <a:p>
            <a:pPr>
              <a:buNone/>
            </a:pPr>
            <a:r>
              <a:rPr lang="en-US" sz="3600" dirty="0"/>
              <a:t>	</a:t>
            </a:r>
            <a:r>
              <a:rPr lang="en-US" sz="3600" dirty="0" smtClean="0"/>
              <a:t>			</a:t>
            </a:r>
            <a:r>
              <a:rPr lang="en-US" sz="3600" b="1" dirty="0" smtClean="0"/>
              <a:t>AND</a:t>
            </a:r>
          </a:p>
          <a:p>
            <a:r>
              <a:rPr lang="en-US" sz="4000" b="1" dirty="0" smtClean="0">
                <a:solidFill>
                  <a:srgbClr val="FFFF00"/>
                </a:solidFill>
                <a:effectLst/>
                <a:latin typeface="Arial Black" pitchFamily="34" charset="0"/>
              </a:rPr>
              <a:t>The Senate</a:t>
            </a:r>
            <a:endParaRPr lang="en-US" sz="3600" dirty="0">
              <a:solidFill>
                <a:srgbClr val="FFFF00"/>
              </a:solidFill>
            </a:endParaRPr>
          </a:p>
          <a:p>
            <a:endParaRPr lang="en-US" sz="3600" dirty="0"/>
          </a:p>
        </p:txBody>
      </p:sp>
      <p:pic>
        <p:nvPicPr>
          <p:cNvPr id="3074" name="Picture 2"/>
          <p:cNvPicPr>
            <a:picLocks noChangeAspect="1" noChangeArrowheads="1"/>
          </p:cNvPicPr>
          <p:nvPr/>
        </p:nvPicPr>
        <p:blipFill>
          <a:blip r:embed="rId3" cstate="print"/>
          <a:srcRect/>
          <a:stretch>
            <a:fillRect/>
          </a:stretch>
        </p:blipFill>
        <p:spPr bwMode="auto">
          <a:xfrm>
            <a:off x="4145280" y="3733800"/>
            <a:ext cx="4998720" cy="3124200"/>
          </a:xfrm>
          <a:prstGeom prst="rect">
            <a:avLst/>
          </a:prstGeom>
          <a:noFill/>
          <a:ln w="9525">
            <a:noFill/>
            <a:miter lim="800000"/>
            <a:headEnd/>
            <a:tailEnd/>
          </a:ln>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1000" fill="hold"/>
                                        <p:tgtEl>
                                          <p:spTgt spid="11266"/>
                                        </p:tgtEl>
                                        <p:attrNameLst>
                                          <p:attrName>ppt_w</p:attrName>
                                        </p:attrNameLst>
                                      </p:cBhvr>
                                      <p:tavLst>
                                        <p:tav tm="0">
                                          <p:val>
                                            <p:fltVal val="0"/>
                                          </p:val>
                                        </p:tav>
                                        <p:tav tm="100000">
                                          <p:val>
                                            <p:strVal val="#ppt_w"/>
                                          </p:val>
                                        </p:tav>
                                      </p:tavLst>
                                    </p:anim>
                                    <p:anim calcmode="lin" valueType="num">
                                      <p:cBhvr>
                                        <p:cTn id="8" dur="1000" fill="hold"/>
                                        <p:tgtEl>
                                          <p:spTgt spid="11266"/>
                                        </p:tgtEl>
                                        <p:attrNameLst>
                                          <p:attrName>ppt_h</p:attrName>
                                        </p:attrNameLst>
                                      </p:cBhvr>
                                      <p:tavLst>
                                        <p:tav tm="0">
                                          <p:val>
                                            <p:fltVal val="0"/>
                                          </p:val>
                                        </p:tav>
                                        <p:tav tm="100000">
                                          <p:val>
                                            <p:strVal val="#ppt_h"/>
                                          </p:val>
                                        </p:tav>
                                      </p:tavLst>
                                    </p:anim>
                                    <p:anim calcmode="lin" valueType="num">
                                      <p:cBhvr>
                                        <p:cTn id="9" dur="1000" fill="hold"/>
                                        <p:tgtEl>
                                          <p:spTgt spid="1126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26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6" fill="hold" grpId="0" nodeType="clickEffect">
                                  <p:stCondLst>
                                    <p:cond delay="0"/>
                                  </p:stCondLst>
                                  <p:childTnLst>
                                    <p:set>
                                      <p:cBhvr>
                                        <p:cTn id="14" dur="1" fill="hold">
                                          <p:stCondLst>
                                            <p:cond delay="0"/>
                                          </p:stCondLst>
                                        </p:cTn>
                                        <p:tgtEl>
                                          <p:spTgt spid="11267">
                                            <p:txEl>
                                              <p:pRg st="0" end="0"/>
                                            </p:txEl>
                                          </p:spTgt>
                                        </p:tgtEl>
                                        <p:attrNameLst>
                                          <p:attrName>style.visibility</p:attrName>
                                        </p:attrNameLst>
                                      </p:cBhvr>
                                      <p:to>
                                        <p:strVal val="visible"/>
                                      </p:to>
                                    </p:set>
                                    <p:anim calcmode="lin" valueType="num">
                                      <p:cBhvr additive="base">
                                        <p:cTn id="15" dur="500" fill="hold"/>
                                        <p:tgtEl>
                                          <p:spTgt spid="11267">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grpId="0" nodeType="clickEffect">
                                  <p:stCondLst>
                                    <p:cond delay="0"/>
                                  </p:stCondLst>
                                  <p:childTnLst>
                                    <p:set>
                                      <p:cBhvr>
                                        <p:cTn id="20" dur="1" fill="hold">
                                          <p:stCondLst>
                                            <p:cond delay="0"/>
                                          </p:stCondLst>
                                        </p:cTn>
                                        <p:tgtEl>
                                          <p:spTgt spid="11267">
                                            <p:txEl>
                                              <p:pRg st="1" end="1"/>
                                            </p:txEl>
                                          </p:spTgt>
                                        </p:tgtEl>
                                        <p:attrNameLst>
                                          <p:attrName>style.visibility</p:attrName>
                                        </p:attrNameLst>
                                      </p:cBhvr>
                                      <p:to>
                                        <p:strVal val="visible"/>
                                      </p:to>
                                    </p:set>
                                    <p:anim calcmode="lin" valueType="num">
                                      <p:cBhvr additive="base">
                                        <p:cTn id="21" dur="500" fill="hold"/>
                                        <p:tgtEl>
                                          <p:spTgt spid="11267">
                                            <p:txEl>
                                              <p:pRg st="1" end="1"/>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6" fill="hold" grpId="0" nodeType="clickEffect">
                                  <p:stCondLst>
                                    <p:cond delay="0"/>
                                  </p:stCondLst>
                                  <p:childTnLst>
                                    <p:set>
                                      <p:cBhvr>
                                        <p:cTn id="26" dur="1" fill="hold">
                                          <p:stCondLst>
                                            <p:cond delay="0"/>
                                          </p:stCondLst>
                                        </p:cTn>
                                        <p:tgtEl>
                                          <p:spTgt spid="11267">
                                            <p:txEl>
                                              <p:pRg st="2" end="2"/>
                                            </p:txEl>
                                          </p:spTgt>
                                        </p:tgtEl>
                                        <p:attrNameLst>
                                          <p:attrName>style.visibility</p:attrName>
                                        </p:attrNameLst>
                                      </p:cBhvr>
                                      <p:to>
                                        <p:strVal val="visible"/>
                                      </p:to>
                                    </p:set>
                                    <p:anim calcmode="lin" valueType="num">
                                      <p:cBhvr additive="base">
                                        <p:cTn id="27" dur="500" fill="hold"/>
                                        <p:tgtEl>
                                          <p:spTgt spid="11267">
                                            <p:txEl>
                                              <p:pRg st="2" end="2"/>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6" fill="hold" grpId="0" nodeType="clickEffect">
                                  <p:stCondLst>
                                    <p:cond delay="0"/>
                                  </p:stCondLst>
                                  <p:childTnLst>
                                    <p:set>
                                      <p:cBhvr>
                                        <p:cTn id="32" dur="1" fill="hold">
                                          <p:stCondLst>
                                            <p:cond delay="0"/>
                                          </p:stCondLst>
                                        </p:cTn>
                                        <p:tgtEl>
                                          <p:spTgt spid="11267">
                                            <p:txEl>
                                              <p:pRg st="3" end="3"/>
                                            </p:txEl>
                                          </p:spTgt>
                                        </p:tgtEl>
                                        <p:attrNameLst>
                                          <p:attrName>style.visibility</p:attrName>
                                        </p:attrNameLst>
                                      </p:cBhvr>
                                      <p:to>
                                        <p:strVal val="visible"/>
                                      </p:to>
                                    </p:set>
                                    <p:anim calcmode="lin" valueType="num">
                                      <p:cBhvr additive="base">
                                        <p:cTn id="33" dur="500" fill="hold"/>
                                        <p:tgtEl>
                                          <p:spTgt spid="11267">
                                            <p:txEl>
                                              <p:pRg st="3" end="3"/>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112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6" fill="hold" grpId="0" nodeType="clickEffect">
                                  <p:stCondLst>
                                    <p:cond delay="0"/>
                                  </p:stCondLst>
                                  <p:childTnLst>
                                    <p:set>
                                      <p:cBhvr>
                                        <p:cTn id="38" dur="1" fill="hold">
                                          <p:stCondLst>
                                            <p:cond delay="0"/>
                                          </p:stCondLst>
                                        </p:cTn>
                                        <p:tgtEl>
                                          <p:spTgt spid="11267">
                                            <p:txEl>
                                              <p:pRg st="4" end="4"/>
                                            </p:txEl>
                                          </p:spTgt>
                                        </p:tgtEl>
                                        <p:attrNameLst>
                                          <p:attrName>style.visibility</p:attrName>
                                        </p:attrNameLst>
                                      </p:cBhvr>
                                      <p:to>
                                        <p:strVal val="visible"/>
                                      </p:to>
                                    </p:set>
                                    <p:anim calcmode="lin" valueType="num">
                                      <p:cBhvr additive="base">
                                        <p:cTn id="39" dur="500" fill="hold"/>
                                        <p:tgtEl>
                                          <p:spTgt spid="11267">
                                            <p:txEl>
                                              <p:pRg st="4" end="4"/>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1126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0"/>
            <a:ext cx="8229600" cy="1143000"/>
          </a:xfrm>
        </p:spPr>
        <p:txBody>
          <a:bodyPr/>
          <a:lstStyle/>
          <a:p>
            <a:r>
              <a:rPr lang="en-US" b="1" dirty="0">
                <a:solidFill>
                  <a:srgbClr val="FFFF00"/>
                </a:solidFill>
                <a:effectLst>
                  <a:outerShdw blurRad="38100" dist="38100" dir="2700000" algn="tl">
                    <a:srgbClr val="000000">
                      <a:alpha val="43137"/>
                    </a:srgbClr>
                  </a:outerShdw>
                </a:effectLst>
              </a:rPr>
              <a:t>The House of Representatives</a:t>
            </a:r>
          </a:p>
        </p:txBody>
      </p:sp>
      <p:sp>
        <p:nvSpPr>
          <p:cNvPr id="12291" name="Rectangle 3"/>
          <p:cNvSpPr>
            <a:spLocks noGrp="1" noChangeArrowheads="1"/>
          </p:cNvSpPr>
          <p:nvPr>
            <p:ph idx="1"/>
          </p:nvPr>
        </p:nvSpPr>
        <p:spPr>
          <a:xfrm>
            <a:off x="0" y="1143000"/>
            <a:ext cx="9144000" cy="5715000"/>
          </a:xfrm>
        </p:spPr>
        <p:txBody>
          <a:bodyPr>
            <a:normAutofit/>
          </a:bodyPr>
          <a:lstStyle/>
          <a:p>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States with </a:t>
            </a:r>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larger </a:t>
            </a: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populations have </a:t>
            </a:r>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more representatives.</a:t>
            </a: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House members must be at least 25 years </a:t>
            </a:r>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old. </a:t>
            </a: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House members are elected to a </a:t>
            </a:r>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2 year </a:t>
            </a: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term.</a:t>
            </a:r>
          </a:p>
          <a:p>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There are 435 members in the </a:t>
            </a:r>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House.</a:t>
            </a: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arn(outHorizontal)">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12291">
                                            <p:txEl>
                                              <p:pRg st="0" end="0"/>
                                            </p:txEl>
                                          </p:spTgt>
                                        </p:tgtEl>
                                        <p:attrNameLst>
                                          <p:attrName>style.visibility</p:attrName>
                                        </p:attrNameLst>
                                      </p:cBhvr>
                                      <p:to>
                                        <p:strVal val="visible"/>
                                      </p:to>
                                    </p:set>
                                    <p:animEffect transition="in" filter="strips(upRight)">
                                      <p:cBhvr>
                                        <p:cTn id="12" dur="500"/>
                                        <p:tgtEl>
                                          <p:spTgt spid="1229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12291">
                                            <p:txEl>
                                              <p:pRg st="1" end="1"/>
                                            </p:txEl>
                                          </p:spTgt>
                                        </p:tgtEl>
                                        <p:attrNameLst>
                                          <p:attrName>style.visibility</p:attrName>
                                        </p:attrNameLst>
                                      </p:cBhvr>
                                      <p:to>
                                        <p:strVal val="visible"/>
                                      </p:to>
                                    </p:set>
                                    <p:animEffect transition="in" filter="strips(upRight)">
                                      <p:cBhvr>
                                        <p:cTn id="17" dur="500"/>
                                        <p:tgtEl>
                                          <p:spTgt spid="1229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grpId="0" nodeType="clickEffect">
                                  <p:stCondLst>
                                    <p:cond delay="0"/>
                                  </p:stCondLst>
                                  <p:childTnLst>
                                    <p:set>
                                      <p:cBhvr>
                                        <p:cTn id="21" dur="1" fill="hold">
                                          <p:stCondLst>
                                            <p:cond delay="0"/>
                                          </p:stCondLst>
                                        </p:cTn>
                                        <p:tgtEl>
                                          <p:spTgt spid="12291">
                                            <p:txEl>
                                              <p:pRg st="2" end="2"/>
                                            </p:txEl>
                                          </p:spTgt>
                                        </p:tgtEl>
                                        <p:attrNameLst>
                                          <p:attrName>style.visibility</p:attrName>
                                        </p:attrNameLst>
                                      </p:cBhvr>
                                      <p:to>
                                        <p:strVal val="visible"/>
                                      </p:to>
                                    </p:set>
                                    <p:animEffect transition="in" filter="strips(upRight)">
                                      <p:cBhvr>
                                        <p:cTn id="22" dur="500"/>
                                        <p:tgtEl>
                                          <p:spTgt spid="1229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3" fill="hold" grpId="0" nodeType="clickEffect">
                                  <p:stCondLst>
                                    <p:cond delay="0"/>
                                  </p:stCondLst>
                                  <p:childTnLst>
                                    <p:set>
                                      <p:cBhvr>
                                        <p:cTn id="26" dur="1" fill="hold">
                                          <p:stCondLst>
                                            <p:cond delay="0"/>
                                          </p:stCondLst>
                                        </p:cTn>
                                        <p:tgtEl>
                                          <p:spTgt spid="12291">
                                            <p:txEl>
                                              <p:pRg st="3" end="3"/>
                                            </p:txEl>
                                          </p:spTgt>
                                        </p:tgtEl>
                                        <p:attrNameLst>
                                          <p:attrName>style.visibility</p:attrName>
                                        </p:attrNameLst>
                                      </p:cBhvr>
                                      <p:to>
                                        <p:strVal val="visible"/>
                                      </p:to>
                                    </p:set>
                                    <p:animEffect transition="in" filter="strips(upRight)">
                                      <p:cBhvr>
                                        <p:cTn id="27" dur="500"/>
                                        <p:tgtEl>
                                          <p:spTgt spid="12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0"/>
            <a:ext cx="8229600" cy="1143000"/>
          </a:xfrm>
        </p:spPr>
        <p:txBody>
          <a:bodyPr/>
          <a:lstStyle/>
          <a:p>
            <a:r>
              <a:rPr lang="en-US" b="1" dirty="0">
                <a:solidFill>
                  <a:srgbClr val="FFFF00"/>
                </a:solidFill>
                <a:effectLst>
                  <a:outerShdw blurRad="38100" dist="38100" dir="2700000" algn="tl">
                    <a:srgbClr val="000000">
                      <a:alpha val="43137"/>
                    </a:srgbClr>
                  </a:outerShdw>
                </a:effectLst>
              </a:rPr>
              <a:t>The Senate</a:t>
            </a:r>
          </a:p>
        </p:txBody>
      </p:sp>
      <p:sp>
        <p:nvSpPr>
          <p:cNvPr id="13315" name="Rectangle 3"/>
          <p:cNvSpPr>
            <a:spLocks noGrp="1" noChangeArrowheads="1"/>
          </p:cNvSpPr>
          <p:nvPr>
            <p:ph idx="1"/>
          </p:nvPr>
        </p:nvSpPr>
        <p:spPr>
          <a:xfrm>
            <a:off x="0" y="1143000"/>
            <a:ext cx="9144000" cy="5334000"/>
          </a:xfrm>
        </p:spPr>
        <p:txBody>
          <a:bodyPr>
            <a:normAutofit/>
          </a:bodyPr>
          <a:lstStyle/>
          <a:p>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Each state has 2 US Senators</a:t>
            </a:r>
          </a:p>
          <a:p>
            <a:pPr lvl="1"/>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For a total of 100 Senators in Congress.</a:t>
            </a:r>
          </a:p>
          <a:p>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Senators </a:t>
            </a: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must be at least 30 years old.</a:t>
            </a:r>
          </a:p>
          <a:p>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Senators are elected to a </a:t>
            </a:r>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6 year </a:t>
            </a: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term.</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strips(downRight)">
                                      <p:cBhvr>
                                        <p:cTn id="7" dur="500"/>
                                        <p:tgtEl>
                                          <p:spTgt spid="133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animEffect transition="in" filter="wipe(down)">
                                      <p:cBhvr>
                                        <p:cTn id="12" dur="500"/>
                                        <p:tgtEl>
                                          <p:spTgt spid="13315">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3315">
                                            <p:txEl>
                                              <p:pRg st="1" end="1"/>
                                            </p:txEl>
                                          </p:spTgt>
                                        </p:tgtEl>
                                        <p:attrNameLst>
                                          <p:attrName>style.visibility</p:attrName>
                                        </p:attrNameLst>
                                      </p:cBhvr>
                                      <p:to>
                                        <p:strVal val="visible"/>
                                      </p:to>
                                    </p:set>
                                    <p:animEffect transition="in" filter="wipe(down)">
                                      <p:cBhvr>
                                        <p:cTn id="15" dur="500"/>
                                        <p:tgtEl>
                                          <p:spTgt spid="1331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3315">
                                            <p:txEl>
                                              <p:pRg st="2" end="2"/>
                                            </p:txEl>
                                          </p:spTgt>
                                        </p:tgtEl>
                                        <p:attrNameLst>
                                          <p:attrName>style.visibility</p:attrName>
                                        </p:attrNameLst>
                                      </p:cBhvr>
                                      <p:to>
                                        <p:strVal val="visible"/>
                                      </p:to>
                                    </p:set>
                                    <p:animEffect transition="in" filter="wipe(down)">
                                      <p:cBhvr>
                                        <p:cTn id="20" dur="500"/>
                                        <p:tgtEl>
                                          <p:spTgt spid="1331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3315">
                                            <p:txEl>
                                              <p:pRg st="3" end="3"/>
                                            </p:txEl>
                                          </p:spTgt>
                                        </p:tgtEl>
                                        <p:attrNameLst>
                                          <p:attrName>style.visibility</p:attrName>
                                        </p:attrNameLst>
                                      </p:cBhvr>
                                      <p:to>
                                        <p:strVal val="visible"/>
                                      </p:to>
                                    </p:set>
                                    <p:animEffect transition="in" filter="wipe(down)">
                                      <p:cBhvr>
                                        <p:cTn id="25" dur="500"/>
                                        <p:tgtEl>
                                          <p:spTgt spid="133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152400"/>
            <a:ext cx="8229600" cy="1143000"/>
          </a:xfrm>
        </p:spPr>
        <p:txBody>
          <a:bodyPr/>
          <a:lstStyle/>
          <a:p>
            <a:r>
              <a:rPr lang="en-US" b="1" dirty="0">
                <a:solidFill>
                  <a:srgbClr val="FFFF00"/>
                </a:solidFill>
                <a:effectLst>
                  <a:outerShdw blurRad="38100" dist="38100" dir="2700000" algn="tl">
                    <a:srgbClr val="000000">
                      <a:alpha val="43137"/>
                    </a:srgbClr>
                  </a:outerShdw>
                </a:effectLst>
              </a:rPr>
              <a:t>The Executive Branch</a:t>
            </a:r>
          </a:p>
        </p:txBody>
      </p:sp>
      <p:sp>
        <p:nvSpPr>
          <p:cNvPr id="14339" name="Rectangle 3"/>
          <p:cNvSpPr>
            <a:spLocks noGrp="1" noChangeArrowheads="1"/>
          </p:cNvSpPr>
          <p:nvPr>
            <p:ph idx="1"/>
          </p:nvPr>
        </p:nvSpPr>
        <p:spPr>
          <a:xfrm>
            <a:off x="0" y="1219200"/>
            <a:ext cx="9144000" cy="5410200"/>
          </a:xfrm>
        </p:spPr>
        <p:txBody>
          <a:bodyPr/>
          <a:lstStyle/>
          <a:p>
            <a:r>
              <a:rPr lang="en-US" sz="3600" b="1" dirty="0">
                <a:effectLst>
                  <a:outerShdw blurRad="38100" dist="38100" dir="2700000" algn="tl">
                    <a:srgbClr val="000000">
                      <a:alpha val="43137"/>
                    </a:srgbClr>
                  </a:outerShdw>
                </a:effectLst>
              </a:rPr>
              <a:t>The </a:t>
            </a:r>
            <a:r>
              <a:rPr lang="en-US" sz="3600" b="1" dirty="0" smtClean="0">
                <a:effectLst>
                  <a:outerShdw blurRad="38100" dist="38100" dir="2700000" algn="tl">
                    <a:srgbClr val="000000">
                      <a:alpha val="43137"/>
                    </a:srgbClr>
                  </a:outerShdw>
                </a:effectLst>
              </a:rPr>
              <a:t>President of the United States is head of the executive branch.</a:t>
            </a:r>
            <a:endParaRPr lang="en-US" sz="3600" b="1" dirty="0">
              <a:solidFill>
                <a:srgbClr val="FFFF00"/>
              </a:solidFill>
              <a:effectLst>
                <a:outerShdw blurRad="38100" dist="38100" dir="2700000" algn="tl">
                  <a:srgbClr val="000000">
                    <a:alpha val="43137"/>
                  </a:srgbClr>
                </a:outerShdw>
              </a:effectLst>
            </a:endParaRPr>
          </a:p>
          <a:p>
            <a:r>
              <a:rPr lang="en-US" sz="3600" b="1" dirty="0">
                <a:effectLst>
                  <a:outerShdw blurRad="38100" dist="38100" dir="2700000" algn="tl">
                    <a:srgbClr val="000000">
                      <a:alpha val="43137"/>
                    </a:srgbClr>
                  </a:outerShdw>
                </a:effectLst>
              </a:rPr>
              <a:t>The president </a:t>
            </a:r>
            <a:r>
              <a:rPr lang="en-US" sz="3600" b="1" dirty="0" smtClean="0">
                <a:effectLst>
                  <a:outerShdw blurRad="38100" dist="38100" dir="2700000" algn="tl">
                    <a:srgbClr val="000000">
                      <a:alpha val="43137"/>
                    </a:srgbClr>
                  </a:outerShdw>
                </a:effectLst>
              </a:rPr>
              <a:t>is also </a:t>
            </a:r>
            <a:r>
              <a:rPr lang="en-US" sz="3600" b="1" dirty="0">
                <a:solidFill>
                  <a:srgbClr val="FFFF00"/>
                </a:solidFill>
                <a:effectLst>
                  <a:outerShdw blurRad="38100" dist="38100" dir="2700000" algn="tl">
                    <a:srgbClr val="000000">
                      <a:alpha val="43137"/>
                    </a:srgbClr>
                  </a:outerShdw>
                </a:effectLst>
              </a:rPr>
              <a:t>the commander-in-chief </a:t>
            </a:r>
            <a:r>
              <a:rPr lang="en-US" sz="3600" b="1" dirty="0">
                <a:effectLst>
                  <a:outerShdw blurRad="38100" dist="38100" dir="2700000" algn="tl">
                    <a:srgbClr val="000000">
                      <a:alpha val="43137"/>
                    </a:srgbClr>
                  </a:outerShdw>
                </a:effectLst>
              </a:rPr>
              <a:t>of the armed forces.</a:t>
            </a:r>
          </a:p>
        </p:txBody>
      </p:sp>
      <p:pic>
        <p:nvPicPr>
          <p:cNvPr id="2050" name="Picture 2"/>
          <p:cNvPicPr>
            <a:picLocks noChangeAspect="1" noChangeArrowheads="1"/>
          </p:cNvPicPr>
          <p:nvPr/>
        </p:nvPicPr>
        <p:blipFill>
          <a:blip r:embed="rId3" cstate="print"/>
          <a:srcRect/>
          <a:stretch>
            <a:fillRect/>
          </a:stretch>
        </p:blipFill>
        <p:spPr bwMode="auto">
          <a:xfrm>
            <a:off x="6019800" y="3473545"/>
            <a:ext cx="2876550" cy="3172270"/>
          </a:xfrm>
          <a:prstGeom prst="rect">
            <a:avLst/>
          </a:prstGeom>
          <a:noFill/>
          <a:ln w="9525">
            <a:noFill/>
            <a:miter lim="800000"/>
            <a:headEnd/>
            <a:tailEnd/>
          </a:ln>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500" fill="hold"/>
                                        <p:tgtEl>
                                          <p:spTgt spid="14338"/>
                                        </p:tgtEl>
                                        <p:attrNameLst>
                                          <p:attrName>ppt_w</p:attrName>
                                        </p:attrNameLst>
                                      </p:cBhvr>
                                      <p:tavLst>
                                        <p:tav tm="0">
                                          <p:val>
                                            <p:strVal val="2/3*#ppt_w"/>
                                          </p:val>
                                        </p:tav>
                                        <p:tav tm="100000">
                                          <p:val>
                                            <p:strVal val="#ppt_w"/>
                                          </p:val>
                                        </p:tav>
                                      </p:tavLst>
                                    </p:anim>
                                    <p:anim calcmode="lin" valueType="num">
                                      <p:cBhvr>
                                        <p:cTn id="8" dur="500" fill="hold"/>
                                        <p:tgtEl>
                                          <p:spTgt spid="14338"/>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5" fill="hold" grpId="0" nodeType="clickEffect">
                                  <p:stCondLst>
                                    <p:cond delay="0"/>
                                  </p:stCondLst>
                                  <p:childTnLst>
                                    <p:set>
                                      <p:cBhvr>
                                        <p:cTn id="12" dur="1" fill="hold">
                                          <p:stCondLst>
                                            <p:cond delay="0"/>
                                          </p:stCondLst>
                                        </p:cTn>
                                        <p:tgtEl>
                                          <p:spTgt spid="14339">
                                            <p:txEl>
                                              <p:pRg st="0" end="0"/>
                                            </p:txEl>
                                          </p:spTgt>
                                        </p:tgtEl>
                                        <p:attrNameLst>
                                          <p:attrName>style.visibility</p:attrName>
                                        </p:attrNameLst>
                                      </p:cBhvr>
                                      <p:to>
                                        <p:strVal val="visible"/>
                                      </p:to>
                                    </p:set>
                                    <p:animEffect transition="in" filter="randombar(vertical)">
                                      <p:cBhvr>
                                        <p:cTn id="13" dur="500"/>
                                        <p:tgtEl>
                                          <p:spTgt spid="1433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5" fill="hold" grpId="0" nodeType="clickEffect">
                                  <p:stCondLst>
                                    <p:cond delay="0"/>
                                  </p:stCondLst>
                                  <p:childTnLst>
                                    <p:set>
                                      <p:cBhvr>
                                        <p:cTn id="17" dur="1" fill="hold">
                                          <p:stCondLst>
                                            <p:cond delay="0"/>
                                          </p:stCondLst>
                                        </p:cTn>
                                        <p:tgtEl>
                                          <p:spTgt spid="14339">
                                            <p:txEl>
                                              <p:pRg st="1" end="1"/>
                                            </p:txEl>
                                          </p:spTgt>
                                        </p:tgtEl>
                                        <p:attrNameLst>
                                          <p:attrName>style.visibility</p:attrName>
                                        </p:attrNameLst>
                                      </p:cBhvr>
                                      <p:to>
                                        <p:strVal val="visible"/>
                                      </p:to>
                                    </p:set>
                                    <p:animEffect transition="in" filter="randombar(vertical)">
                                      <p:cBhvr>
                                        <p:cTn id="18" dur="500"/>
                                        <p:tgtEl>
                                          <p:spTgt spid="143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3400" y="0"/>
            <a:ext cx="8229600" cy="1143000"/>
          </a:xfrm>
        </p:spPr>
        <p:txBody>
          <a:bodyPr/>
          <a:lstStyle/>
          <a:p>
            <a:r>
              <a:rPr lang="en-US"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President</a:t>
            </a:r>
          </a:p>
        </p:txBody>
      </p:sp>
      <p:sp>
        <p:nvSpPr>
          <p:cNvPr id="15363" name="Rectangle 3"/>
          <p:cNvSpPr>
            <a:spLocks noGrp="1" noChangeArrowheads="1"/>
          </p:cNvSpPr>
          <p:nvPr>
            <p:ph idx="1"/>
          </p:nvPr>
        </p:nvSpPr>
        <p:spPr>
          <a:xfrm>
            <a:off x="0" y="1295400"/>
            <a:ext cx="6162675" cy="4953000"/>
          </a:xfrm>
        </p:spPr>
        <p:txBody>
          <a:bodyPr>
            <a:noAutofit/>
          </a:bodyPr>
          <a:lstStyle/>
          <a:p>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president is elected to a </a:t>
            </a:r>
            <a:r>
              <a:rPr lang="en-US" sz="4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 year </a:t>
            </a:r>
            <a:r>
              <a:rPr lang="en-US" sz="40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term.</a:t>
            </a:r>
          </a:p>
          <a:p>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Can </a:t>
            </a:r>
            <a:r>
              <a:rPr lang="en-US" sz="40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only serve </a:t>
            </a:r>
            <a:r>
              <a:rPr lang="en-US" sz="4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terms</a:t>
            </a:r>
            <a:r>
              <a:rPr lang="en-US" sz="40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Must </a:t>
            </a: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be a </a:t>
            </a:r>
            <a:r>
              <a:rPr lang="en-US" sz="40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citizen by </a:t>
            </a:r>
            <a:r>
              <a:rPr lang="en-US" sz="4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birth.</a:t>
            </a:r>
          </a:p>
          <a:p>
            <a:r>
              <a:rPr lang="en-US" sz="4000" b="1" dirty="0" smtClean="0">
                <a:effectLst>
                  <a:outerShdw blurRad="38100" dist="38100" dir="2700000" algn="tl">
                    <a:srgbClr val="000000">
                      <a:alpha val="43137"/>
                    </a:srgbClr>
                  </a:outerShdw>
                </a:effectLst>
                <a:latin typeface="Arial" pitchFamily="34" charset="0"/>
                <a:cs typeface="Arial" pitchFamily="34" charset="0"/>
              </a:rPr>
              <a:t>And must </a:t>
            </a:r>
            <a:r>
              <a:rPr lang="en-US" sz="4000" b="1" dirty="0">
                <a:effectLst>
                  <a:outerShdw blurRad="38100" dist="38100" dir="2700000" algn="tl">
                    <a:srgbClr val="000000">
                      <a:alpha val="43137"/>
                    </a:srgbClr>
                  </a:outerShdw>
                </a:effectLst>
                <a:latin typeface="Arial" pitchFamily="34" charset="0"/>
                <a:cs typeface="Arial" pitchFamily="34" charset="0"/>
              </a:rPr>
              <a:t>be at </a:t>
            </a:r>
            <a:r>
              <a:rPr lang="en-US" sz="4000" b="1" dirty="0">
                <a:solidFill>
                  <a:srgbClr val="FFFF00"/>
                </a:solidFill>
                <a:effectLst>
                  <a:outerShdw blurRad="38100" dist="38100" dir="2700000" algn="tl">
                    <a:srgbClr val="000000">
                      <a:alpha val="43137"/>
                    </a:srgbClr>
                  </a:outerShdw>
                </a:effectLst>
                <a:latin typeface="Arial" pitchFamily="34" charset="0"/>
                <a:cs typeface="Arial" pitchFamily="34" charset="0"/>
              </a:rPr>
              <a:t>least 35 </a:t>
            </a:r>
            <a:r>
              <a:rPr lang="en-US" sz="4000" b="1" dirty="0">
                <a:effectLst>
                  <a:outerShdw blurRad="38100" dist="38100" dir="2700000" algn="tl">
                    <a:srgbClr val="000000">
                      <a:alpha val="43137"/>
                    </a:srgbClr>
                  </a:outerShdw>
                </a:effectLst>
                <a:latin typeface="Arial" pitchFamily="34" charset="0"/>
                <a:cs typeface="Arial" pitchFamily="34" charset="0"/>
              </a:rPr>
              <a:t>years old</a:t>
            </a:r>
            <a:r>
              <a:rPr lang="en-US" sz="4000" b="1" dirty="0" smtClean="0">
                <a:effectLst>
                  <a:outerShdw blurRad="38100" dist="38100" dir="2700000" algn="tl">
                    <a:srgbClr val="000000">
                      <a:alpha val="43137"/>
                    </a:srgbClr>
                  </a:outerShdw>
                </a:effectLst>
                <a:latin typeface="Arial" pitchFamily="34" charset="0"/>
                <a:cs typeface="Arial" pitchFamily="34" charset="0"/>
              </a:rPr>
              <a:t>.</a:t>
            </a:r>
            <a:endParaRPr lang="en-US" sz="4000" b="1" dirty="0">
              <a:effectLst>
                <a:outerShdw blurRad="38100" dist="38100" dir="2700000" algn="tl">
                  <a:srgbClr val="000000">
                    <a:alpha val="43137"/>
                  </a:srgbClr>
                </a:outerShdw>
              </a:effectLst>
              <a:latin typeface="Arial" pitchFamily="34" charset="0"/>
              <a:cs typeface="Arial" pitchFamily="34" charset="0"/>
            </a:endParaRPr>
          </a:p>
        </p:txBody>
      </p:sp>
      <p:pic>
        <p:nvPicPr>
          <p:cNvPr id="5122" name="Picture 2"/>
          <p:cNvPicPr>
            <a:picLocks noChangeAspect="1" noChangeArrowheads="1"/>
          </p:cNvPicPr>
          <p:nvPr/>
        </p:nvPicPr>
        <p:blipFill>
          <a:blip r:embed="rId3" cstate="print"/>
          <a:srcRect/>
          <a:stretch>
            <a:fillRect/>
          </a:stretch>
        </p:blipFill>
        <p:spPr bwMode="auto">
          <a:xfrm>
            <a:off x="6162675" y="3876675"/>
            <a:ext cx="2981325" cy="2981325"/>
          </a:xfrm>
          <a:prstGeom prst="rect">
            <a:avLst/>
          </a:prstGeom>
          <a:noFill/>
          <a:ln w="9525">
            <a:noFill/>
            <a:miter lim="800000"/>
            <a:headEnd/>
            <a:tailEnd/>
          </a:ln>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5362"/>
                                        </p:tgtEl>
                                        <p:attrNameLst>
                                          <p:attrName>style.visibility</p:attrName>
                                        </p:attrNameLst>
                                      </p:cBhvr>
                                      <p:to>
                                        <p:strVal val="visible"/>
                                      </p:to>
                                    </p:set>
                                    <p:anim to="" calcmode="lin" valueType="num">
                                      <p:cBhvr>
                                        <p:cTn id="7" dur="1" fill="hold"/>
                                        <p:tgtEl>
                                          <p:spTgt spid="1536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5363">
                                            <p:txEl>
                                              <p:pRg st="0" end="0"/>
                                            </p:txEl>
                                          </p:spTgt>
                                        </p:tgtEl>
                                        <p:attrNameLst>
                                          <p:attrName>style.visibility</p:attrName>
                                        </p:attrNameLst>
                                      </p:cBhvr>
                                      <p:to>
                                        <p:strVal val="visible"/>
                                      </p:to>
                                    </p:set>
                                    <p:anim to="" calcmode="lin" valueType="num">
                                      <p:cBhvr>
                                        <p:cTn id="12" dur="1" fill="hold"/>
                                        <p:tgtEl>
                                          <p:spTgt spid="15363">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15363">
                                            <p:txEl>
                                              <p:pRg st="1" end="1"/>
                                            </p:txEl>
                                          </p:spTgt>
                                        </p:tgtEl>
                                        <p:attrNameLst>
                                          <p:attrName>style.visibility</p:attrName>
                                        </p:attrNameLst>
                                      </p:cBhvr>
                                      <p:to>
                                        <p:strVal val="visible"/>
                                      </p:to>
                                    </p:set>
                                    <p:anim to="" calcmode="lin" valueType="num">
                                      <p:cBhvr>
                                        <p:cTn id="17" dur="1" fill="hold"/>
                                        <p:tgtEl>
                                          <p:spTgt spid="15363">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15363">
                                            <p:txEl>
                                              <p:pRg st="2" end="2"/>
                                            </p:txEl>
                                          </p:spTgt>
                                        </p:tgtEl>
                                        <p:attrNameLst>
                                          <p:attrName>style.visibility</p:attrName>
                                        </p:attrNameLst>
                                      </p:cBhvr>
                                      <p:to>
                                        <p:strVal val="visible"/>
                                      </p:to>
                                    </p:set>
                                    <p:anim to="" calcmode="lin" valueType="num">
                                      <p:cBhvr>
                                        <p:cTn id="22" dur="1" fill="hold"/>
                                        <p:tgtEl>
                                          <p:spTgt spid="15363">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15363">
                                            <p:txEl>
                                              <p:pRg st="3" end="3"/>
                                            </p:txEl>
                                          </p:spTgt>
                                        </p:tgtEl>
                                        <p:attrNameLst>
                                          <p:attrName>style.visibility</p:attrName>
                                        </p:attrNameLst>
                                      </p:cBhvr>
                                      <p:to>
                                        <p:strVal val="visible"/>
                                      </p:to>
                                    </p:set>
                                    <p:anim to="" calcmode="lin" valueType="num">
                                      <p:cBhvr>
                                        <p:cTn id="27" dur="1" fill="hold"/>
                                        <p:tgtEl>
                                          <p:spTgt spid="15363">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1143000"/>
          </a:xfrm>
        </p:spPr>
        <p:txBody>
          <a:bodyPr/>
          <a:lstStyle/>
          <a:p>
            <a:r>
              <a:rPr lang="en-US" b="1" dirty="0">
                <a:solidFill>
                  <a:srgbClr val="FFFF00"/>
                </a:solidFill>
                <a:effectLst>
                  <a:outerShdw blurRad="38100" dist="38100" dir="2700000" algn="tl">
                    <a:srgbClr val="000000">
                      <a:alpha val="43137"/>
                    </a:srgbClr>
                  </a:outerShdw>
                </a:effectLst>
              </a:rPr>
              <a:t>The Judicial Branch</a:t>
            </a:r>
          </a:p>
        </p:txBody>
      </p:sp>
      <p:sp>
        <p:nvSpPr>
          <p:cNvPr id="16387" name="Rectangle 3"/>
          <p:cNvSpPr>
            <a:spLocks noGrp="1" noChangeArrowheads="1"/>
          </p:cNvSpPr>
          <p:nvPr>
            <p:ph idx="1"/>
          </p:nvPr>
        </p:nvSpPr>
        <p:spPr>
          <a:xfrm>
            <a:off x="0" y="990600"/>
            <a:ext cx="9144000" cy="3429000"/>
          </a:xfrm>
        </p:spPr>
        <p:txBody>
          <a:bodyPr>
            <a:normAutofit/>
          </a:bodyPr>
          <a:lstStyle/>
          <a:p>
            <a:pPr>
              <a:spcBef>
                <a:spcPts val="600"/>
              </a:spcBef>
            </a:pPr>
            <a:r>
              <a:rPr lang="en-US" sz="3600" b="1" dirty="0">
                <a:effectLst>
                  <a:outerShdw blurRad="38100" dist="38100" dir="2700000" algn="tl">
                    <a:srgbClr val="000000">
                      <a:alpha val="43137"/>
                    </a:srgbClr>
                  </a:outerShdw>
                </a:effectLst>
              </a:rPr>
              <a:t>The Judicial Branch of the federal government is </a:t>
            </a:r>
            <a:r>
              <a:rPr lang="en-US" sz="3600" b="1" dirty="0">
                <a:solidFill>
                  <a:srgbClr val="FFFF00"/>
                </a:solidFill>
                <a:effectLst>
                  <a:outerShdw blurRad="38100" dist="38100" dir="2700000" algn="tl">
                    <a:srgbClr val="000000">
                      <a:alpha val="43137"/>
                    </a:srgbClr>
                  </a:outerShdw>
                </a:effectLst>
              </a:rPr>
              <a:t>headed by the Supreme Court.</a:t>
            </a:r>
          </a:p>
          <a:p>
            <a:pPr>
              <a:spcBef>
                <a:spcPts val="600"/>
              </a:spcBef>
            </a:pPr>
            <a:r>
              <a:rPr lang="en-US" sz="3600" b="1" dirty="0" smtClean="0">
                <a:solidFill>
                  <a:srgbClr val="FFFF00"/>
                </a:solidFill>
                <a:effectLst>
                  <a:outerShdw blurRad="38100" dist="38100" dir="2700000" algn="tl">
                    <a:srgbClr val="000000">
                      <a:alpha val="43137"/>
                    </a:srgbClr>
                  </a:outerShdw>
                </a:effectLst>
              </a:rPr>
              <a:t>The </a:t>
            </a:r>
            <a:r>
              <a:rPr lang="en-US" sz="3600" b="1" dirty="0">
                <a:solidFill>
                  <a:srgbClr val="FFFF00"/>
                </a:solidFill>
                <a:effectLst>
                  <a:outerShdw blurRad="38100" dist="38100" dir="2700000" algn="tl">
                    <a:srgbClr val="000000">
                      <a:alpha val="43137"/>
                    </a:srgbClr>
                  </a:outerShdw>
                </a:effectLst>
              </a:rPr>
              <a:t>president </a:t>
            </a:r>
            <a:r>
              <a:rPr lang="en-US" sz="3600" b="1" dirty="0" smtClean="0">
                <a:solidFill>
                  <a:srgbClr val="FFFF00"/>
                </a:solidFill>
                <a:effectLst>
                  <a:outerShdw blurRad="38100" dist="38100" dir="2700000" algn="tl">
                    <a:srgbClr val="000000">
                      <a:alpha val="43137"/>
                    </a:srgbClr>
                  </a:outerShdw>
                </a:effectLst>
              </a:rPr>
              <a:t>nominates </a:t>
            </a:r>
            <a:r>
              <a:rPr lang="en-US" sz="3600" b="1" dirty="0" smtClean="0">
                <a:effectLst>
                  <a:outerShdw blurRad="38100" dist="38100" dir="2700000" algn="tl">
                    <a:srgbClr val="000000">
                      <a:alpha val="43137"/>
                    </a:srgbClr>
                  </a:outerShdw>
                </a:effectLst>
              </a:rPr>
              <a:t>Supreme </a:t>
            </a:r>
            <a:r>
              <a:rPr lang="en-US" sz="3600" b="1" dirty="0">
                <a:effectLst>
                  <a:outerShdw blurRad="38100" dist="38100" dir="2700000" algn="tl">
                    <a:srgbClr val="000000">
                      <a:alpha val="43137"/>
                    </a:srgbClr>
                  </a:outerShdw>
                </a:effectLst>
              </a:rPr>
              <a:t>Court justices </a:t>
            </a:r>
            <a:r>
              <a:rPr lang="en-US" sz="3600" b="1" dirty="0" smtClean="0">
                <a:solidFill>
                  <a:srgbClr val="FFFF00"/>
                </a:solidFill>
                <a:effectLst>
                  <a:outerShdw blurRad="38100" dist="38100" dir="2700000" algn="tl">
                    <a:srgbClr val="000000">
                      <a:alpha val="43137"/>
                    </a:srgbClr>
                  </a:outerShdw>
                </a:effectLst>
              </a:rPr>
              <a:t>and must be approved </a:t>
            </a:r>
            <a:r>
              <a:rPr lang="en-US" sz="3600" b="1" dirty="0">
                <a:solidFill>
                  <a:srgbClr val="FFFF00"/>
                </a:solidFill>
                <a:effectLst>
                  <a:outerShdw blurRad="38100" dist="38100" dir="2700000" algn="tl">
                    <a:srgbClr val="000000">
                      <a:alpha val="43137"/>
                    </a:srgbClr>
                  </a:outerShdw>
                </a:effectLst>
              </a:rPr>
              <a:t>by the Senate. </a:t>
            </a:r>
          </a:p>
        </p:txBody>
      </p:sp>
      <p:pic>
        <p:nvPicPr>
          <p:cNvPr id="4098" name="Picture 2"/>
          <p:cNvPicPr>
            <a:picLocks noChangeAspect="1" noChangeArrowheads="1"/>
          </p:cNvPicPr>
          <p:nvPr/>
        </p:nvPicPr>
        <p:blipFill>
          <a:blip r:embed="rId3" cstate="print"/>
          <a:srcRect/>
          <a:stretch>
            <a:fillRect/>
          </a:stretch>
        </p:blipFill>
        <p:spPr bwMode="auto">
          <a:xfrm>
            <a:off x="5181600" y="3985261"/>
            <a:ext cx="3962400" cy="2872740"/>
          </a:xfrm>
          <a:prstGeom prst="rect">
            <a:avLst/>
          </a:prstGeom>
          <a:noFill/>
          <a:ln w="9525">
            <a:noFill/>
            <a:miter lim="800000"/>
            <a:headEnd/>
            <a:tailEnd/>
          </a:ln>
        </p:spPr>
      </p:pic>
      <p:sp>
        <p:nvSpPr>
          <p:cNvPr id="5" name="Rectangle 4"/>
          <p:cNvSpPr/>
          <p:nvPr/>
        </p:nvSpPr>
        <p:spPr>
          <a:xfrm>
            <a:off x="0" y="4419600"/>
            <a:ext cx="5257800" cy="1754326"/>
          </a:xfrm>
          <a:prstGeom prst="rect">
            <a:avLst/>
          </a:prstGeom>
        </p:spPr>
        <p:txBody>
          <a:bodyPr wrap="square">
            <a:spAutoFit/>
          </a:bodyPr>
          <a:lstStyle/>
          <a:p>
            <a:pPr>
              <a:spcBef>
                <a:spcPts val="600"/>
              </a:spcBef>
              <a:buClr>
                <a:schemeClr val="bg1">
                  <a:lumMod val="60000"/>
                  <a:lumOff val="40000"/>
                </a:schemeClr>
              </a:buClr>
              <a:buFont typeface="Wingdings" pitchFamily="2" charset="2"/>
              <a:buChar char="§"/>
            </a:pPr>
            <a:r>
              <a:rPr lang="en-US" sz="3600" dirty="0" smtClean="0">
                <a:effectLst>
                  <a:outerShdw blurRad="38100" dist="38100" dir="2700000" algn="tl">
                    <a:srgbClr val="000000">
                      <a:alpha val="43137"/>
                    </a:srgbClr>
                  </a:outerShdw>
                </a:effectLst>
                <a:latin typeface="+mn-lt"/>
              </a:rPr>
              <a:t>There are </a:t>
            </a:r>
            <a:r>
              <a:rPr lang="en-US" sz="3600" b="1" dirty="0" smtClean="0">
                <a:solidFill>
                  <a:srgbClr val="FFFF00"/>
                </a:solidFill>
                <a:latin typeface="+mn-lt"/>
              </a:rPr>
              <a:t>9 Supreme Court justices</a:t>
            </a:r>
            <a:r>
              <a:rPr lang="en-US" sz="3600" dirty="0" smtClean="0">
                <a:latin typeface="+mn-lt"/>
              </a:rPr>
              <a:t>, </a:t>
            </a:r>
            <a:r>
              <a:rPr lang="en-US" sz="3600" dirty="0" smtClean="0">
                <a:effectLst>
                  <a:outerShdw blurRad="38100" dist="38100" dir="2700000" algn="tl">
                    <a:srgbClr val="000000">
                      <a:alpha val="43137"/>
                    </a:srgbClr>
                  </a:outerShdw>
                </a:effectLst>
                <a:latin typeface="+mn-lt"/>
              </a:rPr>
              <a:t>serve </a:t>
            </a:r>
            <a:r>
              <a:rPr lang="en-US" sz="3600" b="1" dirty="0" smtClean="0">
                <a:latin typeface="+mn-lt"/>
              </a:rPr>
              <a:t>for life</a:t>
            </a:r>
            <a:r>
              <a:rPr lang="en-US" sz="3600" dirty="0" smtClean="0">
                <a:latin typeface="+mn-lt"/>
              </a:rPr>
              <a:t>. </a:t>
            </a:r>
            <a:endParaRPr lang="en-US" sz="3600" dirty="0">
              <a:latin typeface="+mn-lt"/>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6386"/>
                                        </p:tgtEl>
                                        <p:attrNameLst>
                                          <p:attrName>style.visibility</p:attrName>
                                        </p:attrNameLst>
                                      </p:cBhvr>
                                      <p:to>
                                        <p:strVal val="visible"/>
                                      </p:to>
                                    </p:set>
                                    <p:anim to="" calcmode="lin" valueType="num">
                                      <p:cBhvr>
                                        <p:cTn id="7" dur="1" fill="hold"/>
                                        <p:tgtEl>
                                          <p:spTgt spid="1638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6387">
                                            <p:txEl>
                                              <p:pRg st="0" end="0"/>
                                            </p:txEl>
                                          </p:spTgt>
                                        </p:tgtEl>
                                        <p:attrNameLst>
                                          <p:attrName>style.visibility</p:attrName>
                                        </p:attrNameLst>
                                      </p:cBhvr>
                                      <p:to>
                                        <p:strVal val="visible"/>
                                      </p:to>
                                    </p:set>
                                    <p:anim to="" calcmode="lin" valueType="num">
                                      <p:cBhvr>
                                        <p:cTn id="12" dur="1" fill="hold"/>
                                        <p:tgtEl>
                                          <p:spTgt spid="16387">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16387">
                                            <p:txEl>
                                              <p:pRg st="1" end="1"/>
                                            </p:txEl>
                                          </p:spTgt>
                                        </p:tgtEl>
                                        <p:attrNameLst>
                                          <p:attrName>style.visibility</p:attrName>
                                        </p:attrNameLst>
                                      </p:cBhvr>
                                      <p:to>
                                        <p:strVal val="visible"/>
                                      </p:to>
                                    </p:set>
                                    <p:anim to="" calcmode="lin" valueType="num">
                                      <p:cBhvr>
                                        <p:cTn id="17" dur="1" fill="hold"/>
                                        <p:tgtEl>
                                          <p:spTgt spid="16387">
                                            <p:txEl>
                                              <p:pRg st="1" end="1"/>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0"/>
            <a:ext cx="8229600" cy="1143000"/>
          </a:xfrm>
        </p:spPr>
        <p:txBody>
          <a:bodyPr/>
          <a:lstStyle/>
          <a:p>
            <a:r>
              <a:rPr lang="en-US" b="1" dirty="0">
                <a:solidFill>
                  <a:srgbClr val="FFFF00"/>
                </a:solidFill>
                <a:effectLst>
                  <a:outerShdw blurRad="38100" dist="38100" dir="2700000" algn="tl">
                    <a:srgbClr val="000000">
                      <a:alpha val="43137"/>
                    </a:srgbClr>
                  </a:outerShdw>
                </a:effectLst>
              </a:rPr>
              <a:t>Checks and Balances</a:t>
            </a:r>
          </a:p>
        </p:txBody>
      </p:sp>
      <p:sp>
        <p:nvSpPr>
          <p:cNvPr id="29699" name="Rectangle 3"/>
          <p:cNvSpPr>
            <a:spLocks noGrp="1" noChangeArrowheads="1"/>
          </p:cNvSpPr>
          <p:nvPr>
            <p:ph idx="1"/>
          </p:nvPr>
        </p:nvSpPr>
        <p:spPr>
          <a:xfrm>
            <a:off x="0" y="990600"/>
            <a:ext cx="9144000" cy="5181600"/>
          </a:xfrm>
        </p:spPr>
        <p:txBody>
          <a:bodyPr>
            <a:noAutofit/>
          </a:bodyPr>
          <a:lstStyle/>
          <a:p>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a:t>
            </a:r>
            <a:r>
              <a:rPr lang="en-US" sz="40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framers of the Constitution </a:t>
            </a:r>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sought to create a system that would prevent any one branch from obtaining too much power. </a:t>
            </a:r>
          </a:p>
          <a:p>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power is to be shared</a:t>
            </a: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in order to </a:t>
            </a:r>
            <a:r>
              <a:rPr lang="en-US" sz="4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protect the people</a:t>
            </a:r>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a:p>
            <a:r>
              <a:rPr lang="en-US" sz="4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Example</a:t>
            </a: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Congress has the right to pass bills into law, but the president can veto </a:t>
            </a:r>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them.</a:t>
            </a: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additive="base">
                                        <p:cTn id="7" dur="500" fill="hold"/>
                                        <p:tgtEl>
                                          <p:spTgt spid="29698"/>
                                        </p:tgtEl>
                                        <p:attrNameLst>
                                          <p:attrName>ppt_x</p:attrName>
                                        </p:attrNameLst>
                                      </p:cBhvr>
                                      <p:tavLst>
                                        <p:tav tm="0">
                                          <p:val>
                                            <p:strVal val="0-#ppt_w/2"/>
                                          </p:val>
                                        </p:tav>
                                        <p:tav tm="100000">
                                          <p:val>
                                            <p:strVal val="#ppt_x"/>
                                          </p:val>
                                        </p:tav>
                                      </p:tavLst>
                                    </p:anim>
                                    <p:anim calcmode="lin" valueType="num">
                                      <p:cBhvr additive="base">
                                        <p:cTn id="8" dur="500" fill="hold"/>
                                        <p:tgtEl>
                                          <p:spTgt spid="2969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9699">
                                            <p:txEl>
                                              <p:pRg st="0" end="0"/>
                                            </p:txEl>
                                          </p:spTgt>
                                        </p:tgtEl>
                                        <p:attrNameLst>
                                          <p:attrName>style.visibility</p:attrName>
                                        </p:attrNameLst>
                                      </p:cBhvr>
                                      <p:to>
                                        <p:strVal val="visible"/>
                                      </p:to>
                                    </p:set>
                                    <p:animEffect transition="in" filter="dissolve">
                                      <p:cBhvr>
                                        <p:cTn id="13" dur="500"/>
                                        <p:tgtEl>
                                          <p:spTgt spid="2969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9699">
                                            <p:txEl>
                                              <p:pRg st="1" end="1"/>
                                            </p:txEl>
                                          </p:spTgt>
                                        </p:tgtEl>
                                        <p:attrNameLst>
                                          <p:attrName>style.visibility</p:attrName>
                                        </p:attrNameLst>
                                      </p:cBhvr>
                                      <p:to>
                                        <p:strVal val="visible"/>
                                      </p:to>
                                    </p:set>
                                    <p:animEffect transition="in" filter="dissolve">
                                      <p:cBhvr>
                                        <p:cTn id="18" dur="500"/>
                                        <p:tgtEl>
                                          <p:spTgt spid="2969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9699">
                                            <p:txEl>
                                              <p:pRg st="2" end="2"/>
                                            </p:txEl>
                                          </p:spTgt>
                                        </p:tgtEl>
                                        <p:attrNameLst>
                                          <p:attrName>style.visibility</p:attrName>
                                        </p:attrNameLst>
                                      </p:cBhvr>
                                      <p:to>
                                        <p:strVal val="visible"/>
                                      </p:to>
                                    </p:set>
                                    <p:animEffect transition="in" filter="dissolve">
                                      <p:cBhvr>
                                        <p:cTn id="23" dur="500"/>
                                        <p:tgtEl>
                                          <p:spTgt spid="296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209800" y="30480"/>
            <a:ext cx="6377940" cy="1293028"/>
          </a:xfrm>
        </p:spPr>
        <p:txBody>
          <a:bodyPr/>
          <a:lstStyle/>
          <a:p>
            <a:r>
              <a:rPr lang="en-US" b="1" dirty="0">
                <a:solidFill>
                  <a:srgbClr val="FFFF00"/>
                </a:solidFill>
                <a:effectLst>
                  <a:outerShdw blurRad="38100" dist="38100" dir="2700000" algn="tl">
                    <a:srgbClr val="000000">
                      <a:alpha val="43137"/>
                    </a:srgbClr>
                  </a:outerShdw>
                </a:effectLst>
              </a:rPr>
              <a:t>Federalism</a:t>
            </a:r>
          </a:p>
        </p:txBody>
      </p:sp>
      <p:sp>
        <p:nvSpPr>
          <p:cNvPr id="31747" name="Rectangle 3"/>
          <p:cNvSpPr>
            <a:spLocks noGrp="1" noChangeArrowheads="1"/>
          </p:cNvSpPr>
          <p:nvPr>
            <p:ph idx="1"/>
          </p:nvPr>
        </p:nvSpPr>
        <p:spPr>
          <a:xfrm>
            <a:off x="0" y="1371600"/>
            <a:ext cx="9144000" cy="5181600"/>
          </a:xfrm>
        </p:spPr>
        <p:txBody>
          <a:bodyPr>
            <a:normAutofit/>
          </a:bodyPr>
          <a:lstStyle/>
          <a:p>
            <a:r>
              <a:rPr lang="en-US" sz="40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Federalism</a:t>
            </a:r>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Governmental power divided between </a:t>
            </a: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states and the federal government. </a:t>
            </a:r>
          </a:p>
          <a:p>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States may make laws that are not dictated in the Constitution. </a:t>
            </a: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State law cannot </a:t>
            </a:r>
            <a:r>
              <a:rPr lang="en-US" sz="4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contradict or over-rule </a:t>
            </a:r>
            <a:r>
              <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federal law.</a:t>
            </a:r>
          </a:p>
          <a:p>
            <a:pPr>
              <a:buFont typeface="Wingdings" pitchFamily="48" charset="2"/>
              <a:buNone/>
            </a:pPr>
            <a:endParaRPr lang="en-US"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fade">
                                      <p:cBhvr>
                                        <p:cTn id="7" dur="500"/>
                                        <p:tgtEl>
                                          <p:spTgt spid="3174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31747">
                                            <p:txEl>
                                              <p:pRg st="0" end="0"/>
                                            </p:txEl>
                                          </p:spTgt>
                                        </p:tgtEl>
                                        <p:attrNameLst>
                                          <p:attrName>style.visibility</p:attrName>
                                        </p:attrNameLst>
                                      </p:cBhvr>
                                      <p:to>
                                        <p:strVal val="visible"/>
                                      </p:to>
                                    </p:set>
                                    <p:anim calcmode="lin" valueType="num">
                                      <p:cBhvr additive="base">
                                        <p:cTn id="12" dur="500" fill="hold"/>
                                        <p:tgtEl>
                                          <p:spTgt spid="3174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174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31747">
                                            <p:txEl>
                                              <p:pRg st="1" end="1"/>
                                            </p:txEl>
                                          </p:spTgt>
                                        </p:tgtEl>
                                        <p:attrNameLst>
                                          <p:attrName>style.visibility</p:attrName>
                                        </p:attrNameLst>
                                      </p:cBhvr>
                                      <p:to>
                                        <p:strVal val="visible"/>
                                      </p:to>
                                    </p:set>
                                    <p:anim calcmode="lin" valueType="num">
                                      <p:cBhvr additive="base">
                                        <p:cTn id="18" dur="500" fill="hold"/>
                                        <p:tgtEl>
                                          <p:spTgt spid="31747">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1747">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31747">
                                            <p:txEl>
                                              <p:pRg st="2" end="2"/>
                                            </p:txEl>
                                          </p:spTgt>
                                        </p:tgtEl>
                                        <p:attrNameLst>
                                          <p:attrName>style.visibility</p:attrName>
                                        </p:attrNameLst>
                                      </p:cBhvr>
                                      <p:to>
                                        <p:strVal val="visible"/>
                                      </p:to>
                                    </p:set>
                                    <p:anim calcmode="lin" valueType="num">
                                      <p:cBhvr additive="base">
                                        <p:cTn id="24" dur="500" fill="hold"/>
                                        <p:tgtEl>
                                          <p:spTgt spid="31747">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1747">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47" grpId="0" build="p" autoUpdateAnimBg="0"/>
    </p:bld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TM04033937[[fn=Vapor Trail]]</Template>
  <TotalTime>1508</TotalTime>
  <Words>1164</Words>
  <Application>Microsoft Office PowerPoint</Application>
  <PresentationFormat>Letter Paper (8.5x11 in)</PresentationFormat>
  <Paragraphs>135</Paragraphs>
  <Slides>26</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Arial Black</vt:lpstr>
      <vt:lpstr>Century Gothic</vt:lpstr>
      <vt:lpstr>Times</vt:lpstr>
      <vt:lpstr>Wingdings</vt:lpstr>
      <vt:lpstr>Vapor Trail</vt:lpstr>
      <vt:lpstr>PowerPoint Presentation</vt:lpstr>
      <vt:lpstr>PowerPoint Presentation</vt:lpstr>
      <vt:lpstr>PowerPoint Presentation</vt:lpstr>
      <vt:lpstr>PowerPoint Presentation</vt:lpstr>
      <vt:lpstr>PowerPoint Presentation</vt:lpstr>
      <vt:lpstr>PowerPoint Presentation</vt:lpstr>
      <vt:lpstr>Amendment</vt:lpstr>
      <vt:lpstr>1st Amendment</vt:lpstr>
      <vt:lpstr>2nd Amendment</vt:lpstr>
      <vt:lpstr>3rd Amendment</vt:lpstr>
      <vt:lpstr>4th Amendment</vt:lpstr>
      <vt:lpstr>5th Amendment</vt:lpstr>
      <vt:lpstr>6th Amendment</vt:lpstr>
      <vt:lpstr>7th Amendment</vt:lpstr>
      <vt:lpstr>8th Amendment</vt:lpstr>
      <vt:lpstr>9th Amendment</vt:lpstr>
      <vt:lpstr>10th Amendment</vt:lpstr>
      <vt:lpstr>The Branches of Government</vt:lpstr>
      <vt:lpstr>Legislative Branch</vt:lpstr>
      <vt:lpstr>The House of Representatives</vt:lpstr>
      <vt:lpstr>The Senate</vt:lpstr>
      <vt:lpstr>The Executive Branch</vt:lpstr>
      <vt:lpstr>The President</vt:lpstr>
      <vt:lpstr>The Judicial Branch</vt:lpstr>
      <vt:lpstr>Checks and Balances</vt:lpstr>
      <vt:lpstr>Federalism</vt:lpstr>
    </vt:vector>
  </TitlesOfParts>
  <Company>LAUSD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The American Constitution</dc:title>
  <dc:creator>Madison Middle School</dc:creator>
  <cp:lastModifiedBy>Jones, Leslie T.</cp:lastModifiedBy>
  <cp:revision>77</cp:revision>
  <cp:lastPrinted>2002-12-10T18:39:01Z</cp:lastPrinted>
  <dcterms:created xsi:type="dcterms:W3CDTF">2002-12-05T17:21:05Z</dcterms:created>
  <dcterms:modified xsi:type="dcterms:W3CDTF">2018-12-11T17:22:42Z</dcterms:modified>
</cp:coreProperties>
</file>